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theme/theme2.xml" ContentType="application/vnd.openxmlformats-officedocument.theme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4" r:id="rId2"/>
    <p:sldMasterId id="2147484326" r:id="rId3"/>
  </p:sldMasterIdLst>
  <p:notesMasterIdLst>
    <p:notesMasterId r:id="rId21"/>
  </p:notesMasterIdLst>
  <p:handoutMasterIdLst>
    <p:handoutMasterId r:id="rId22"/>
  </p:handoutMasterIdLst>
  <p:sldIdLst>
    <p:sldId id="653" r:id="rId4"/>
    <p:sldId id="764" r:id="rId5"/>
    <p:sldId id="553" r:id="rId6"/>
    <p:sldId id="804" r:id="rId7"/>
    <p:sldId id="768" r:id="rId8"/>
    <p:sldId id="769" r:id="rId9"/>
    <p:sldId id="765" r:id="rId10"/>
    <p:sldId id="766" r:id="rId11"/>
    <p:sldId id="770" r:id="rId12"/>
    <p:sldId id="771" r:id="rId13"/>
    <p:sldId id="772" r:id="rId14"/>
    <p:sldId id="773" r:id="rId15"/>
    <p:sldId id="774" r:id="rId16"/>
    <p:sldId id="775" r:id="rId17"/>
    <p:sldId id="790" r:id="rId18"/>
    <p:sldId id="792" r:id="rId19"/>
    <p:sldId id="803" r:id="rId20"/>
  </p:sldIdLst>
  <p:sldSz cx="12192000" cy="6858000"/>
  <p:notesSz cx="6858000" cy="9144000"/>
  <p:defaultTextStyle>
    <a:defPPr>
      <a:defRPr lang="id-ID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7680">
          <p15:clr>
            <a:srgbClr val="A4A3A4"/>
          </p15:clr>
        </p15:guide>
        <p15:guide id="2" pos="3840">
          <p15:clr>
            <a:srgbClr val="A4A3A4"/>
          </p15:clr>
        </p15:guide>
        <p15:guide id="3" orient="horz" pos="4320">
          <p15:clr>
            <a:srgbClr val="A4A3A4"/>
          </p15:clr>
        </p15:guide>
        <p15:guide id="4">
          <p15:clr>
            <a:srgbClr val="A4A3A4"/>
          </p15:clr>
        </p15:guide>
        <p15:guide id="5" orient="horz" pos="2160">
          <p15:clr>
            <a:srgbClr val="A4A3A4"/>
          </p15:clr>
        </p15:guide>
        <p15:guide id="6" orient="horz">
          <p15:clr>
            <a:srgbClr val="A4A3A4"/>
          </p15:clr>
        </p15:guide>
        <p15:guide id="7" pos="7176">
          <p15:clr>
            <a:srgbClr val="A4A3A4"/>
          </p15:clr>
        </p15:guide>
        <p15:guide id="8" pos="504">
          <p15:clr>
            <a:srgbClr val="A4A3A4"/>
          </p15:clr>
        </p15:guide>
        <p15:guide id="9" orient="horz" pos="3816">
          <p15:clr>
            <a:srgbClr val="A4A3A4"/>
          </p15:clr>
        </p15:guide>
        <p15:guide id="10" orient="horz" pos="4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ika Saputra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D7E9"/>
    <a:srgbClr val="EBF1FD"/>
    <a:srgbClr val="2F3841"/>
    <a:srgbClr val="666D77"/>
    <a:srgbClr val="BE5195"/>
    <a:srgbClr val="EC87C1"/>
    <a:srgbClr val="EC87C3"/>
    <a:srgbClr val="785B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74270" autoAdjust="0"/>
  </p:normalViewPr>
  <p:slideViewPr>
    <p:cSldViewPr snapToGrid="0">
      <p:cViewPr varScale="1">
        <p:scale>
          <a:sx n="88" d="100"/>
          <a:sy n="88" d="100"/>
        </p:scale>
        <p:origin x="2052" y="96"/>
      </p:cViewPr>
      <p:guideLst>
        <p:guide pos="7680"/>
        <p:guide pos="3840"/>
        <p:guide orient="horz" pos="4320"/>
        <p:guide/>
        <p:guide orient="horz" pos="2160"/>
        <p:guide orient="horz"/>
        <p:guide pos="7176"/>
        <p:guide pos="504"/>
        <p:guide orient="horz" pos="3816"/>
        <p:guide orient="horz" pos="4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2886" y="102"/>
      </p:cViewPr>
      <p:guideLst/>
    </p:cSldViewPr>
  </p:notesViewPr>
  <p:gridSpacing cx="152400" cy="1524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commentAuthors" Target="commentAuthor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handoutMaster" Target="handoutMasters/handoutMaster1.xml"/><Relationship Id="rId27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D5DB21D-085B-449F-BC28-0A90F63D618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 dirty="0">
                <a:latin typeface="Lato Light" panose="020F0502020204030203" pitchFamily="34" charset="0"/>
              </a:defRPr>
            </a:lvl1pPr>
          </a:lstStyle>
          <a:p>
            <a:pPr>
              <a:defRPr/>
            </a:pPr>
            <a:endParaRPr lang="id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86589C5-6795-4CD7-BE35-C52FCDD9EA7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Lato Light" panose="020F0502020204030203" pitchFamily="34" charset="0"/>
              </a:defRPr>
            </a:lvl1pPr>
          </a:lstStyle>
          <a:p>
            <a:pPr>
              <a:defRPr/>
            </a:pPr>
            <a:fld id="{66872626-21AD-4FAD-BB0F-56639B9FB396}" type="datetimeFigureOut">
              <a:rPr lang="id-ID"/>
              <a:pPr>
                <a:defRPr/>
              </a:pPr>
              <a:t>24/06/2020</a:t>
            </a:fld>
            <a:endParaRPr lang="id-ID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15CBD3-3182-4B99-9D4F-D72B0D6A764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 dirty="0">
                <a:latin typeface="Lato Light" panose="020F0502020204030203" pitchFamily="34" charset="0"/>
              </a:defRPr>
            </a:lvl1pPr>
          </a:lstStyle>
          <a:p>
            <a:pPr>
              <a:defRPr/>
            </a:pPr>
            <a:endParaRPr lang="id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EABAA9-1396-4646-9FA9-838B9C20E4A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Lato Light" panose="020F0502020204030203" pitchFamily="34" charset="0"/>
              </a:defRPr>
            </a:lvl1pPr>
          </a:lstStyle>
          <a:p>
            <a:fld id="{9A8F818A-9DFE-414C-93D8-FA575A27B72D}" type="slidenum">
              <a:rPr lang="id-ID" altLang="en-US"/>
              <a:pPr/>
              <a:t>‹nº›</a:t>
            </a:fld>
            <a:endParaRPr lang="id-ID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C9636BE-0AC3-4D79-8EB3-ABBF9A85B37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 dirty="0">
                <a:latin typeface="Lato Light" panose="020F0502020204030203" pitchFamily="34" charset="0"/>
              </a:defRPr>
            </a:lvl1pPr>
          </a:lstStyle>
          <a:p>
            <a:pPr>
              <a:defRPr/>
            </a:pPr>
            <a:endParaRPr lang="id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1D2A0F4-4335-435D-8886-706553EEDECA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Lato Light" panose="020F0502020204030203" pitchFamily="34" charset="0"/>
              </a:defRPr>
            </a:lvl1pPr>
          </a:lstStyle>
          <a:p>
            <a:pPr>
              <a:defRPr/>
            </a:pPr>
            <a:fld id="{164EEF80-3123-4F2D-8F44-408A3DA70BCF}" type="datetimeFigureOut">
              <a:rPr lang="id-ID"/>
              <a:pPr>
                <a:defRPr/>
              </a:pPr>
              <a:t>24/06/2020</a:t>
            </a:fld>
            <a:endParaRPr lang="id-ID" dirty="0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FF3EF8D5-1D33-4B81-B1FD-B4F3FABC7B2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id-ID" noProof="0" dirty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2AB25105-F100-49AE-95A1-AA576643F3C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  <a:endParaRPr lang="id-ID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893E81-0016-4924-9BB7-5987D05E390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 dirty="0">
                <a:latin typeface="Lato Light" panose="020F0502020204030203" pitchFamily="34" charset="0"/>
              </a:defRPr>
            </a:lvl1pPr>
          </a:lstStyle>
          <a:p>
            <a:pPr>
              <a:defRPr/>
            </a:pPr>
            <a:endParaRPr lang="id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ED5BB-9422-4E92-A196-13224213E1E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Lato Light" panose="020F0502020204030203" pitchFamily="34" charset="0"/>
              </a:defRPr>
            </a:lvl1pPr>
          </a:lstStyle>
          <a:p>
            <a:fld id="{422AD7F0-4A46-46AD-8F97-436A864B5997}" type="slidenum">
              <a:rPr lang="id-ID" altLang="en-US"/>
              <a:pPr/>
              <a:t>‹nº›</a:t>
            </a:fld>
            <a:endParaRPr lang="id-ID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Lato Light" panose="020F0502020204030203" pitchFamily="34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Lato Light" panose="020F0502020204030203" pitchFamily="34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Lato Light" panose="020F0502020204030203" pitchFamily="34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Lato Light" panose="020F0502020204030203" pitchFamily="34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Lato Light" panose="020F0502020204030203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226" name="Slide Image Placeholder 1">
            <a:extLst>
              <a:ext uri="{FF2B5EF4-FFF2-40B4-BE49-F238E27FC236}">
                <a16:creationId xmlns:a16="http://schemas.microsoft.com/office/drawing/2014/main" id="{C00C2E8C-0064-4F78-85C6-FCE115EBE96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8227" name="Notes Placeholder 2">
            <a:extLst>
              <a:ext uri="{FF2B5EF4-FFF2-40B4-BE49-F238E27FC236}">
                <a16:creationId xmlns:a16="http://schemas.microsoft.com/office/drawing/2014/main" id="{34B322C4-AD9B-455E-9DD3-AF956C1C9D8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id-ID" altLang="en-US"/>
              <a:t>Image used </a:t>
            </a:r>
            <a:r>
              <a:rPr lang="en-US" altLang="en-US"/>
              <a:t>in the preview file </a:t>
            </a:r>
            <a:r>
              <a:rPr lang="id-ID" altLang="en-US"/>
              <a:t>: https://unsplash.com/photos/Gz3iikctfEw</a:t>
            </a:r>
          </a:p>
        </p:txBody>
      </p:sp>
      <p:sp>
        <p:nvSpPr>
          <p:cNvPr id="308228" name="Slide Number Placeholder 3">
            <a:extLst>
              <a:ext uri="{FF2B5EF4-FFF2-40B4-BE49-F238E27FC236}">
                <a16:creationId xmlns:a16="http://schemas.microsoft.com/office/drawing/2014/main" id="{5854B6F1-12B3-4935-A692-D92EC007582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9EF0F13D-7D64-469D-AEA8-B561FC225813}" type="slidenum">
              <a:rPr lang="id-ID" altLang="en-US">
                <a:latin typeface="Lato Light" panose="020F0502020204030203" pitchFamily="34" charset="0"/>
              </a:rPr>
              <a:pPr/>
              <a:t>1</a:t>
            </a:fld>
            <a:endParaRPr lang="id-ID" altLang="en-US">
              <a:latin typeface="Lato Light" panose="020F0502020204030203" pitchFamily="34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JWT é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estretura</a:t>
            </a:r>
            <a:r>
              <a:rPr lang="en-US" dirty="0"/>
              <a:t> de dados</a:t>
            </a:r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D8B36-16CD-46A7-AF2F-AE840F34D0F1}" type="slidenum">
              <a:rPr lang="id-ID" smtClean="0"/>
              <a:t>15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7183924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JWT é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estretura</a:t>
            </a:r>
            <a:r>
              <a:rPr lang="en-US" dirty="0"/>
              <a:t> de dados</a:t>
            </a:r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D8B36-16CD-46A7-AF2F-AE840F34D0F1}" type="slidenum">
              <a:rPr lang="id-ID" smtClean="0"/>
              <a:t>16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613494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1DD8B36-16CD-46A7-AF2F-AE840F34D0F1}" type="slidenum">
              <a:rPr kumimoji="0" lang="id-ID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 Light" panose="020F0502020204030203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id-ID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ato Light" panose="020F05020202040302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260543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1DD8B36-16CD-46A7-AF2F-AE840F34D0F1}" type="slidenum">
              <a:rPr kumimoji="0" lang="id-ID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 Light" panose="020F0502020204030203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id-ID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ato Light" panose="020F05020202040302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302106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386" name="Slide Image Placeholder 1">
            <a:extLst>
              <a:ext uri="{FF2B5EF4-FFF2-40B4-BE49-F238E27FC236}">
                <a16:creationId xmlns:a16="http://schemas.microsoft.com/office/drawing/2014/main" id="{1A3DB0A6-C7ED-40D1-B721-FDD3A23969C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0387" name="Notes Placeholder 2">
            <a:extLst>
              <a:ext uri="{FF2B5EF4-FFF2-40B4-BE49-F238E27FC236}">
                <a16:creationId xmlns:a16="http://schemas.microsoft.com/office/drawing/2014/main" id="{004D8648-BBED-4D82-BDD1-A0C8020FA81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altLang="en-US" dirty="0"/>
              <a:t>Historia da </a:t>
            </a:r>
            <a:r>
              <a:rPr lang="en-US" altLang="en-US" dirty="0" err="1"/>
              <a:t>segurança</a:t>
            </a:r>
            <a:endParaRPr lang="en-US" altLang="en-US" dirty="0"/>
          </a:p>
          <a:p>
            <a:pPr>
              <a:spcBef>
                <a:spcPct val="0"/>
              </a:spcBef>
            </a:pPr>
            <a:r>
              <a:rPr lang="en-US" altLang="en-US" dirty="0"/>
              <a:t>2004 / 2005 – </a:t>
            </a:r>
            <a:r>
              <a:rPr lang="en-US" altLang="en-US" dirty="0" err="1"/>
              <a:t>saml</a:t>
            </a:r>
            <a:r>
              <a:rPr lang="en-US" altLang="en-US" dirty="0"/>
              <a:t> 2p</a:t>
            </a:r>
          </a:p>
          <a:p>
            <a:pPr>
              <a:spcBef>
                <a:spcPct val="0"/>
              </a:spcBef>
            </a:pPr>
            <a:r>
              <a:rPr lang="en-US" altLang="en-US" dirty="0"/>
              <a:t>2007 – Twitter Blaine Cook</a:t>
            </a:r>
          </a:p>
          <a:p>
            <a:pPr>
              <a:spcBef>
                <a:spcPct val="0"/>
              </a:spcBef>
            </a:pPr>
            <a:r>
              <a:rPr lang="en-US" altLang="en-US" dirty="0"/>
              <a:t>	Yahoo – </a:t>
            </a:r>
            <a:r>
              <a:rPr lang="en-US" altLang="en-US" dirty="0" err="1"/>
              <a:t>BBAuth</a:t>
            </a:r>
            <a:endParaRPr lang="en-US" altLang="en-US" dirty="0"/>
          </a:p>
          <a:p>
            <a:pPr>
              <a:spcBef>
                <a:spcPct val="0"/>
              </a:spcBef>
            </a:pPr>
            <a:r>
              <a:rPr lang="en-US" altLang="en-US" dirty="0"/>
              <a:t>	Google – Google Auth</a:t>
            </a:r>
          </a:p>
          <a:p>
            <a:pPr>
              <a:spcBef>
                <a:spcPct val="0"/>
              </a:spcBef>
            </a:pPr>
            <a:r>
              <a:rPr lang="en-US" altLang="en-US" dirty="0"/>
              <a:t>	Flickr – </a:t>
            </a:r>
            <a:r>
              <a:rPr lang="en-US" altLang="en-US" dirty="0" err="1"/>
              <a:t>frobs</a:t>
            </a:r>
            <a:r>
              <a:rPr lang="en-US" altLang="en-US" dirty="0"/>
              <a:t> e tokens</a:t>
            </a:r>
          </a:p>
          <a:p>
            <a:pPr>
              <a:spcBef>
                <a:spcPct val="0"/>
              </a:spcBef>
            </a:pPr>
            <a:r>
              <a:rPr lang="en-US" altLang="en-US" dirty="0" err="1"/>
              <a:t>Incompatíveis</a:t>
            </a:r>
            <a:r>
              <a:rPr lang="en-US" altLang="en-US" dirty="0"/>
              <a:t> entre </a:t>
            </a:r>
            <a:r>
              <a:rPr lang="en-US" altLang="en-US" dirty="0" err="1"/>
              <a:t>si</a:t>
            </a:r>
            <a:endParaRPr lang="en-US" altLang="en-US" dirty="0"/>
          </a:p>
          <a:p>
            <a:pPr>
              <a:spcBef>
                <a:spcPct val="0"/>
              </a:spcBef>
            </a:pPr>
            <a:endParaRPr lang="id-ID" altLang="en-US" dirty="0"/>
          </a:p>
        </p:txBody>
      </p:sp>
      <p:sp>
        <p:nvSpPr>
          <p:cNvPr id="400388" name="Slide Number Placeholder 3">
            <a:extLst>
              <a:ext uri="{FF2B5EF4-FFF2-40B4-BE49-F238E27FC236}">
                <a16:creationId xmlns:a16="http://schemas.microsoft.com/office/drawing/2014/main" id="{C73577B4-D27A-4292-A4F2-A4F896A22AD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241C092C-6C9E-4DFC-937F-C6472774BAE0}" type="slidenum">
              <a:rPr lang="id-ID" altLang="en-US">
                <a:latin typeface="Lato Light" panose="020F0502020204030203" pitchFamily="34" charset="0"/>
              </a:rPr>
              <a:pPr/>
              <a:t>3</a:t>
            </a:fld>
            <a:endParaRPr lang="id-ID" altLang="en-US">
              <a:latin typeface="Lato Light" panose="020F0502020204030203" pitchFamily="34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Revolução</a:t>
            </a:r>
            <a:r>
              <a:rPr lang="en-US" dirty="0"/>
              <a:t> mobile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2AD7F0-4A46-46AD-8F97-436A864B5997}" type="slidenum">
              <a:rPr lang="id-ID" altLang="en-US" smtClean="0"/>
              <a:pPr/>
              <a:t>4</a:t>
            </a:fld>
            <a:endParaRPr lang="id-ID" altLang="en-US"/>
          </a:p>
        </p:txBody>
      </p:sp>
    </p:spTree>
    <p:extLst>
      <p:ext uri="{BB962C8B-B14F-4D97-AF65-F5344CB8AC3E}">
        <p14:creationId xmlns:p14="http://schemas.microsoft.com/office/powerpoint/2010/main" val="41589280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Ferramental</a:t>
            </a:r>
            <a:r>
              <a:rPr lang="en-US" dirty="0"/>
              <a:t> </a:t>
            </a:r>
            <a:r>
              <a:rPr lang="en-US" dirty="0" err="1"/>
              <a:t>melhorou</a:t>
            </a:r>
            <a:endParaRPr lang="en-US" dirty="0"/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CI/CD (Azure </a:t>
            </a:r>
            <a:r>
              <a:rPr lang="en-US" dirty="0" err="1"/>
              <a:t>Devops</a:t>
            </a:r>
            <a:r>
              <a:rPr lang="en-US" dirty="0"/>
              <a:t>), Docker e a Cloud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Explorar</a:t>
            </a:r>
            <a:r>
              <a:rPr lang="en-US" dirty="0"/>
              <a:t> </a:t>
            </a:r>
            <a:r>
              <a:rPr lang="en-US" dirty="0" err="1"/>
              <a:t>assunto</a:t>
            </a:r>
            <a:r>
              <a:rPr lang="en-US" dirty="0"/>
              <a:t> </a:t>
            </a:r>
            <a:r>
              <a:rPr lang="en-US" dirty="0" err="1"/>
              <a:t>microsserviço</a:t>
            </a:r>
            <a:r>
              <a:rPr lang="en-US" dirty="0"/>
              <a:t> no </a:t>
            </a:r>
            <a:r>
              <a:rPr lang="en-US" dirty="0" err="1"/>
              <a:t>próximo</a:t>
            </a:r>
            <a:r>
              <a:rPr lang="en-US" dirty="0"/>
              <a:t> slide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Revolução</a:t>
            </a:r>
            <a:r>
              <a:rPr lang="en-US" dirty="0"/>
              <a:t> mobile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2AD7F0-4A46-46AD-8F97-436A864B5997}" type="slidenum">
              <a:rPr lang="id-ID" altLang="en-US" smtClean="0"/>
              <a:pPr/>
              <a:t>5</a:t>
            </a:fld>
            <a:endParaRPr lang="id-ID" altLang="en-US"/>
          </a:p>
        </p:txBody>
      </p:sp>
    </p:spTree>
    <p:extLst>
      <p:ext uri="{BB962C8B-B14F-4D97-AF65-F5344CB8AC3E}">
        <p14:creationId xmlns:p14="http://schemas.microsoft.com/office/powerpoint/2010/main" val="14454989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notações 1">
            <a:extLst>
              <a:ext uri="{FF2B5EF4-FFF2-40B4-BE49-F238E27FC236}">
                <a16:creationId xmlns:a16="http://schemas.microsoft.com/office/drawing/2014/main" id="{2D6056BD-9F64-4144-B5DB-2B30857991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b="0" i="0" kern="1200" dirty="0">
                <a:solidFill>
                  <a:schemeClr val="tx1"/>
                </a:solidFill>
                <a:effectLst/>
                <a:latin typeface="Lato Light" panose="020F0502020204030203" pitchFamily="34" charset="0"/>
                <a:ea typeface="+mn-ea"/>
                <a:cs typeface="+mn-cs"/>
              </a:rPr>
              <a:t>Fácil manutenção </a:t>
            </a:r>
          </a:p>
          <a:p>
            <a:r>
              <a:rPr lang="pt-BR" sz="1200" b="0" i="0" kern="1200" dirty="0">
                <a:solidFill>
                  <a:schemeClr val="tx1"/>
                </a:solidFill>
                <a:effectLst/>
                <a:latin typeface="Lato Light" panose="020F0502020204030203" pitchFamily="34" charset="0"/>
                <a:ea typeface="+mn-ea"/>
                <a:cs typeface="+mn-cs"/>
              </a:rPr>
              <a:t>Testável</a:t>
            </a:r>
          </a:p>
          <a:p>
            <a:r>
              <a:rPr lang="pt-BR" sz="1200" b="0" i="0" kern="1200" dirty="0">
                <a:solidFill>
                  <a:schemeClr val="tx1"/>
                </a:solidFill>
                <a:effectLst/>
                <a:latin typeface="Lato Light" panose="020F0502020204030203" pitchFamily="34" charset="0"/>
                <a:ea typeface="+mn-ea"/>
                <a:cs typeface="+mn-cs"/>
              </a:rPr>
              <a:t>Baixo acoplamento</a:t>
            </a:r>
          </a:p>
          <a:p>
            <a:r>
              <a:rPr lang="pt-BR" sz="1200" b="0" i="0" kern="1200" dirty="0">
                <a:solidFill>
                  <a:schemeClr val="tx1"/>
                </a:solidFill>
                <a:effectLst/>
                <a:latin typeface="Lato Light" panose="020F0502020204030203" pitchFamily="34" charset="0"/>
                <a:ea typeface="+mn-ea"/>
                <a:cs typeface="+mn-cs"/>
              </a:rPr>
              <a:t>Independente</a:t>
            </a:r>
          </a:p>
          <a:p>
            <a:r>
              <a:rPr lang="pt-BR" sz="1200" b="0" i="0" kern="1200" dirty="0">
                <a:solidFill>
                  <a:schemeClr val="tx1"/>
                </a:solidFill>
                <a:effectLst/>
                <a:latin typeface="Lato Light" panose="020F0502020204030203" pitchFamily="34" charset="0"/>
                <a:ea typeface="+mn-ea"/>
                <a:cs typeface="+mn-cs"/>
              </a:rPr>
              <a:t>Organizado em torno dos recursos de negócios</a:t>
            </a:r>
          </a:p>
          <a:p>
            <a:r>
              <a:rPr lang="pt-BR" sz="1200" b="0" i="0" kern="1200" dirty="0">
                <a:solidFill>
                  <a:schemeClr val="tx1"/>
                </a:solidFill>
                <a:effectLst/>
                <a:latin typeface="Lato Light" panose="020F0502020204030203" pitchFamily="34" charset="0"/>
                <a:ea typeface="+mn-ea"/>
                <a:cs typeface="+mn-cs"/>
              </a:rPr>
              <a:t>Propriedade de uma pequena equipe</a:t>
            </a:r>
          </a:p>
          <a:p>
            <a:r>
              <a:rPr lang="pt-BR" sz="1200" b="0" i="0" kern="1200" dirty="0">
                <a:solidFill>
                  <a:schemeClr val="tx1"/>
                </a:solidFill>
                <a:effectLst/>
                <a:latin typeface="Lato Light" panose="020F0502020204030203" pitchFamily="34" charset="0"/>
                <a:ea typeface="+mn-ea"/>
                <a:cs typeface="+mn-cs"/>
              </a:rPr>
              <a:t>Uma quantidade absurda de 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Lato Light" panose="020F0502020204030203" pitchFamily="34" charset="0"/>
                <a:ea typeface="+mn-ea"/>
                <a:cs typeface="+mn-cs"/>
              </a:rPr>
              <a:t>API’s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Lato Light" panose="020F0502020204030203" pitchFamily="34" charset="0"/>
                <a:ea typeface="+mn-ea"/>
                <a:cs typeface="+mn-cs"/>
              </a:rPr>
              <a:t> nos trazem um problema</a:t>
            </a:r>
            <a:endParaRPr 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notações 1">
            <a:extLst>
              <a:ext uri="{FF2B5EF4-FFF2-40B4-BE49-F238E27FC236}">
                <a16:creationId xmlns:a16="http://schemas.microsoft.com/office/drawing/2014/main" id="{9DECB67D-14A4-403B-9FE7-7207E55A60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</a:t>
            </a:r>
            <a:r>
              <a:rPr lang="en-US" dirty="0" err="1"/>
              <a:t>formas</a:t>
            </a:r>
            <a:r>
              <a:rPr lang="en-US" dirty="0"/>
              <a:t> de </a:t>
            </a:r>
            <a:r>
              <a:rPr lang="en-US" dirty="0" err="1"/>
              <a:t>proteção</a:t>
            </a:r>
            <a:r>
              <a:rPr lang="en-US" dirty="0"/>
              <a:t> se </a:t>
            </a:r>
            <a:r>
              <a:rPr lang="en-US" dirty="0" err="1"/>
              <a:t>tornam</a:t>
            </a:r>
            <a:r>
              <a:rPr lang="en-US" dirty="0"/>
              <a:t> </a:t>
            </a:r>
            <a:r>
              <a:rPr lang="en-US" dirty="0" err="1"/>
              <a:t>ineficazes</a:t>
            </a:r>
            <a:r>
              <a:rPr lang="en-US" dirty="0"/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JWT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Cookies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Api</a:t>
            </a:r>
            <a:r>
              <a:rPr lang="en-US" dirty="0"/>
              <a:t> key</a:t>
            </a:r>
          </a:p>
          <a:p>
            <a:endParaRPr 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34975"/>
          </a:xfrm>
        </p:spPr>
        <p:txBody>
          <a:bodyPr>
            <a:normAutofit/>
          </a:bodyPr>
          <a:lstStyle>
            <a:lvl1pPr algn="ctr">
              <a:defRPr sz="24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866775"/>
            <a:ext cx="10515600" cy="190500"/>
          </a:xfrm>
        </p:spPr>
        <p:txBody>
          <a:bodyPr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  <a:latin typeface="Raleway Thin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756538963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EB1D50A4-0540-40B6-A242-E6EC92308CE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63600" y="788275"/>
            <a:ext cx="1701800" cy="1701800"/>
          </a:xfrm>
          <a:custGeom>
            <a:avLst/>
            <a:gdLst>
              <a:gd name="connsiteX0" fmla="*/ 850900 w 1701800"/>
              <a:gd name="connsiteY0" fmla="*/ 0 h 1701800"/>
              <a:gd name="connsiteX1" fmla="*/ 1701800 w 1701800"/>
              <a:gd name="connsiteY1" fmla="*/ 850900 h 1701800"/>
              <a:gd name="connsiteX2" fmla="*/ 850900 w 1701800"/>
              <a:gd name="connsiteY2" fmla="*/ 1701800 h 1701800"/>
              <a:gd name="connsiteX3" fmla="*/ 0 w 1701800"/>
              <a:gd name="connsiteY3" fmla="*/ 850900 h 1701800"/>
              <a:gd name="connsiteX4" fmla="*/ 850900 w 1701800"/>
              <a:gd name="connsiteY4" fmla="*/ 0 h 170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01800" h="1701800">
                <a:moveTo>
                  <a:pt x="850900" y="0"/>
                </a:moveTo>
                <a:cubicBezTo>
                  <a:pt x="1320839" y="0"/>
                  <a:pt x="1701800" y="380961"/>
                  <a:pt x="1701800" y="850900"/>
                </a:cubicBezTo>
                <a:cubicBezTo>
                  <a:pt x="1701800" y="1320839"/>
                  <a:pt x="1320839" y="1701800"/>
                  <a:pt x="850900" y="1701800"/>
                </a:cubicBezTo>
                <a:cubicBezTo>
                  <a:pt x="380961" y="1701800"/>
                  <a:pt x="0" y="1320839"/>
                  <a:pt x="0" y="850900"/>
                </a:cubicBezTo>
                <a:cubicBezTo>
                  <a:pt x="0" y="380961"/>
                  <a:pt x="380961" y="0"/>
                  <a:pt x="850900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A912055F-58B9-4171-96E0-A3CC6CE2FDF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63600" y="3340100"/>
            <a:ext cx="1701800" cy="1701800"/>
          </a:xfrm>
          <a:custGeom>
            <a:avLst/>
            <a:gdLst>
              <a:gd name="connsiteX0" fmla="*/ 850900 w 1701800"/>
              <a:gd name="connsiteY0" fmla="*/ 0 h 1701800"/>
              <a:gd name="connsiteX1" fmla="*/ 1701800 w 1701800"/>
              <a:gd name="connsiteY1" fmla="*/ 850900 h 1701800"/>
              <a:gd name="connsiteX2" fmla="*/ 850900 w 1701800"/>
              <a:gd name="connsiteY2" fmla="*/ 1701800 h 1701800"/>
              <a:gd name="connsiteX3" fmla="*/ 0 w 1701800"/>
              <a:gd name="connsiteY3" fmla="*/ 850900 h 1701800"/>
              <a:gd name="connsiteX4" fmla="*/ 850900 w 1701800"/>
              <a:gd name="connsiteY4" fmla="*/ 0 h 170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01800" h="1701800">
                <a:moveTo>
                  <a:pt x="850900" y="0"/>
                </a:moveTo>
                <a:cubicBezTo>
                  <a:pt x="1320839" y="0"/>
                  <a:pt x="1701800" y="380961"/>
                  <a:pt x="1701800" y="850900"/>
                </a:cubicBezTo>
                <a:cubicBezTo>
                  <a:pt x="1701800" y="1320839"/>
                  <a:pt x="1320839" y="1701800"/>
                  <a:pt x="850900" y="1701800"/>
                </a:cubicBezTo>
                <a:cubicBezTo>
                  <a:pt x="380961" y="1701800"/>
                  <a:pt x="0" y="1320839"/>
                  <a:pt x="0" y="850900"/>
                </a:cubicBezTo>
                <a:cubicBezTo>
                  <a:pt x="0" y="380961"/>
                  <a:pt x="380961" y="0"/>
                  <a:pt x="850900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</p:spTree>
    <p:extLst>
      <p:ext uri="{BB962C8B-B14F-4D97-AF65-F5344CB8AC3E}">
        <p14:creationId xmlns:p14="http://schemas.microsoft.com/office/powerpoint/2010/main" val="2047400139"/>
      </p:ext>
    </p:extLst>
  </p:cSld>
  <p:clrMapOvr>
    <a:masterClrMapping/>
  </p:clrMapOvr>
  <p:transition spd="slow">
    <p:push dir="u"/>
  </p:transition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3D7D204D-2449-4798-AB49-1A1E723E8FF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3378199"/>
            <a:ext cx="7924800" cy="10236198"/>
          </a:xfrm>
          <a:custGeom>
            <a:avLst/>
            <a:gdLst>
              <a:gd name="connsiteX0" fmla="*/ 0 w 7924800"/>
              <a:gd name="connsiteY0" fmla="*/ 0 h 10236198"/>
              <a:gd name="connsiteX1" fmla="*/ 7924800 w 7924800"/>
              <a:gd name="connsiteY1" fmla="*/ 0 h 10236198"/>
              <a:gd name="connsiteX2" fmla="*/ 7924800 w 7924800"/>
              <a:gd name="connsiteY2" fmla="*/ 10236198 h 10236198"/>
              <a:gd name="connsiteX3" fmla="*/ 0 w 7924800"/>
              <a:gd name="connsiteY3" fmla="*/ 10236198 h 10236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924800" h="10236198">
                <a:moveTo>
                  <a:pt x="0" y="0"/>
                </a:moveTo>
                <a:lnTo>
                  <a:pt x="7924800" y="0"/>
                </a:lnTo>
                <a:lnTo>
                  <a:pt x="7924800" y="10236198"/>
                </a:lnTo>
                <a:lnTo>
                  <a:pt x="0" y="10236198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/>
          </a:p>
        </p:txBody>
      </p:sp>
    </p:spTree>
    <p:extLst>
      <p:ext uri="{BB962C8B-B14F-4D97-AF65-F5344CB8AC3E}">
        <p14:creationId xmlns:p14="http://schemas.microsoft.com/office/powerpoint/2010/main" val="2054301420"/>
      </p:ext>
    </p:extLst>
  </p:cSld>
  <p:clrMapOvr>
    <a:masterClrMapping/>
  </p:clrMapOvr>
  <p:transition spd="slow">
    <p:push dir="u"/>
  </p:transition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ush from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C9BA7E1B-9108-4AE4-8061-8BB76678AE8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" y="-1"/>
            <a:ext cx="6088749" cy="6858002"/>
          </a:xfrm>
          <a:custGeom>
            <a:avLst/>
            <a:gdLst>
              <a:gd name="connsiteX0" fmla="*/ 0 w 6088749"/>
              <a:gd name="connsiteY0" fmla="*/ 0 h 6858002"/>
              <a:gd name="connsiteX1" fmla="*/ 6088749 w 6088749"/>
              <a:gd name="connsiteY1" fmla="*/ 0 h 6858002"/>
              <a:gd name="connsiteX2" fmla="*/ 0 w 6088749"/>
              <a:gd name="connsiteY2" fmla="*/ 6858002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88749" h="6858002">
                <a:moveTo>
                  <a:pt x="0" y="0"/>
                </a:moveTo>
                <a:lnTo>
                  <a:pt x="6088749" y="0"/>
                </a:lnTo>
                <a:lnTo>
                  <a:pt x="0" y="6858002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3C818DA0-1B16-47CA-B5F7-8962D1F40F2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258314" y="2032878"/>
            <a:ext cx="2764558" cy="2766536"/>
          </a:xfrm>
          <a:custGeom>
            <a:avLst/>
            <a:gdLst>
              <a:gd name="connsiteX0" fmla="*/ 1382279 w 2764558"/>
              <a:gd name="connsiteY0" fmla="*/ 0 h 2766536"/>
              <a:gd name="connsiteX1" fmla="*/ 2764558 w 2764558"/>
              <a:gd name="connsiteY1" fmla="*/ 1383268 h 2766536"/>
              <a:gd name="connsiteX2" fmla="*/ 1382279 w 2764558"/>
              <a:gd name="connsiteY2" fmla="*/ 2766536 h 2766536"/>
              <a:gd name="connsiteX3" fmla="*/ 0 w 2764558"/>
              <a:gd name="connsiteY3" fmla="*/ 1383268 h 2766536"/>
              <a:gd name="connsiteX4" fmla="*/ 1382279 w 2764558"/>
              <a:gd name="connsiteY4" fmla="*/ 0 h 2766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64558" h="2766536">
                <a:moveTo>
                  <a:pt x="1382279" y="0"/>
                </a:moveTo>
                <a:cubicBezTo>
                  <a:pt x="2145691" y="0"/>
                  <a:pt x="2764558" y="619310"/>
                  <a:pt x="2764558" y="1383268"/>
                </a:cubicBezTo>
                <a:cubicBezTo>
                  <a:pt x="2764558" y="2147226"/>
                  <a:pt x="2145691" y="2766536"/>
                  <a:pt x="1382279" y="2766536"/>
                </a:cubicBezTo>
                <a:cubicBezTo>
                  <a:pt x="618867" y="2766536"/>
                  <a:pt x="0" y="2147226"/>
                  <a:pt x="0" y="1383268"/>
                </a:cubicBezTo>
                <a:cubicBezTo>
                  <a:pt x="0" y="619310"/>
                  <a:pt x="618867" y="0"/>
                  <a:pt x="1382279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/>
          </a:p>
        </p:txBody>
      </p:sp>
    </p:spTree>
    <p:extLst>
      <p:ext uri="{BB962C8B-B14F-4D97-AF65-F5344CB8AC3E}">
        <p14:creationId xmlns:p14="http://schemas.microsoft.com/office/powerpoint/2010/main" val="774199101"/>
      </p:ext>
    </p:extLst>
  </p:cSld>
  <p:clrMapOvr>
    <a:masterClrMapping/>
  </p:clrMapOvr>
  <p:transition spd="slow">
    <p:push dir="r"/>
  </p:transition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ush from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450599C2-293D-4CAC-9865-E15879EB78B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" y="2"/>
            <a:ext cx="6088749" cy="6857998"/>
          </a:xfrm>
          <a:custGeom>
            <a:avLst/>
            <a:gdLst>
              <a:gd name="connsiteX0" fmla="*/ 0 w 6088749"/>
              <a:gd name="connsiteY0" fmla="*/ 0 h 6857998"/>
              <a:gd name="connsiteX1" fmla="*/ 6088749 w 6088749"/>
              <a:gd name="connsiteY1" fmla="*/ 6857998 h 6857998"/>
              <a:gd name="connsiteX2" fmla="*/ 0 w 6088749"/>
              <a:gd name="connsiteY2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88749" h="6857998">
                <a:moveTo>
                  <a:pt x="0" y="0"/>
                </a:moveTo>
                <a:lnTo>
                  <a:pt x="6088749" y="6857998"/>
                </a:lnTo>
                <a:lnTo>
                  <a:pt x="0" y="6857998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4A5F0099-3547-4566-99C3-40CD20BD660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258314" y="2032877"/>
            <a:ext cx="2764558" cy="2766534"/>
          </a:xfrm>
          <a:custGeom>
            <a:avLst/>
            <a:gdLst>
              <a:gd name="connsiteX0" fmla="*/ 1382279 w 2764558"/>
              <a:gd name="connsiteY0" fmla="*/ 0 h 2766534"/>
              <a:gd name="connsiteX1" fmla="*/ 2764558 w 2764558"/>
              <a:gd name="connsiteY1" fmla="*/ 1383267 h 2766534"/>
              <a:gd name="connsiteX2" fmla="*/ 1382279 w 2764558"/>
              <a:gd name="connsiteY2" fmla="*/ 2766534 h 2766534"/>
              <a:gd name="connsiteX3" fmla="*/ 0 w 2764558"/>
              <a:gd name="connsiteY3" fmla="*/ 1383267 h 2766534"/>
              <a:gd name="connsiteX4" fmla="*/ 1382279 w 2764558"/>
              <a:gd name="connsiteY4" fmla="*/ 0 h 2766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64558" h="2766534">
                <a:moveTo>
                  <a:pt x="1382279" y="0"/>
                </a:moveTo>
                <a:cubicBezTo>
                  <a:pt x="2145691" y="0"/>
                  <a:pt x="2764558" y="619310"/>
                  <a:pt x="2764558" y="1383267"/>
                </a:cubicBezTo>
                <a:cubicBezTo>
                  <a:pt x="2764558" y="2147224"/>
                  <a:pt x="2145691" y="2766534"/>
                  <a:pt x="1382279" y="2766534"/>
                </a:cubicBezTo>
                <a:cubicBezTo>
                  <a:pt x="618867" y="2766534"/>
                  <a:pt x="0" y="2147224"/>
                  <a:pt x="0" y="1383267"/>
                </a:cubicBezTo>
                <a:cubicBezTo>
                  <a:pt x="0" y="619310"/>
                  <a:pt x="618867" y="0"/>
                  <a:pt x="1382279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/>
          </a:p>
        </p:txBody>
      </p:sp>
    </p:spTree>
    <p:extLst>
      <p:ext uri="{BB962C8B-B14F-4D97-AF65-F5344CB8AC3E}">
        <p14:creationId xmlns:p14="http://schemas.microsoft.com/office/powerpoint/2010/main" val="291248421"/>
      </p:ext>
    </p:extLst>
  </p:cSld>
  <p:clrMapOvr>
    <a:masterClrMapping/>
  </p:clrMapOvr>
  <p:transition spd="slow">
    <p:push dir="r"/>
  </p:transition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8C244F0-9364-438B-A752-A8B56DD450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1"/>
            <a:ext cx="14107886" cy="6858001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/>
          </a:p>
        </p:txBody>
      </p:sp>
    </p:spTree>
    <p:extLst>
      <p:ext uri="{BB962C8B-B14F-4D97-AF65-F5344CB8AC3E}">
        <p14:creationId xmlns:p14="http://schemas.microsoft.com/office/powerpoint/2010/main" val="2043538309"/>
      </p:ext>
    </p:extLst>
  </p:cSld>
  <p:clrMapOvr>
    <a:masterClrMapping/>
  </p:clrMapOvr>
  <p:transition spd="slow">
    <p:push/>
  </p:transition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Push from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8C244F0-9364-438B-A752-A8B56DD450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1"/>
            <a:ext cx="14107886" cy="6858001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/>
          </a:p>
        </p:txBody>
      </p:sp>
    </p:spTree>
    <p:extLst>
      <p:ext uri="{BB962C8B-B14F-4D97-AF65-F5344CB8AC3E}">
        <p14:creationId xmlns:p14="http://schemas.microsoft.com/office/powerpoint/2010/main" val="2252712343"/>
      </p:ext>
    </p:extLst>
  </p:cSld>
  <p:clrMapOvr>
    <a:masterClrMapping/>
  </p:clrMapOvr>
  <p:transition spd="slow">
    <p:push dir="d"/>
  </p:transition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8C244F0-9364-438B-A752-A8B56DD450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1"/>
            <a:ext cx="14107886" cy="6858001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/>
          </a:p>
        </p:txBody>
      </p:sp>
    </p:spTree>
    <p:extLst>
      <p:ext uri="{BB962C8B-B14F-4D97-AF65-F5344CB8AC3E}">
        <p14:creationId xmlns:p14="http://schemas.microsoft.com/office/powerpoint/2010/main" val="2785141806"/>
      </p:ext>
    </p:extLst>
  </p:cSld>
  <p:clrMapOvr>
    <a:masterClrMapping/>
  </p:clrMapOvr>
  <p:transition spd="slow">
    <p:push dir="u"/>
  </p:transition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Push from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8C244F0-9364-438B-A752-A8B56DD450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915886" y="-1"/>
            <a:ext cx="14107886" cy="6858001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/>
          </a:p>
        </p:txBody>
      </p:sp>
    </p:spTree>
    <p:extLst>
      <p:ext uri="{BB962C8B-B14F-4D97-AF65-F5344CB8AC3E}">
        <p14:creationId xmlns:p14="http://schemas.microsoft.com/office/powerpoint/2010/main" val="689475033"/>
      </p:ext>
    </p:extLst>
  </p:cSld>
  <p:clrMapOvr>
    <a:masterClrMapping/>
  </p:clrMapOvr>
  <p:transition spd="slow">
    <p:push dir="r"/>
  </p:transition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9B69B74E-7980-44C3-B446-CDB7E6B19C6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103253" y="0"/>
            <a:ext cx="6088747" cy="6858002"/>
          </a:xfrm>
          <a:custGeom>
            <a:avLst/>
            <a:gdLst>
              <a:gd name="connsiteX0" fmla="*/ 0 w 6088747"/>
              <a:gd name="connsiteY0" fmla="*/ 0 h 6858002"/>
              <a:gd name="connsiteX1" fmla="*/ 6088747 w 6088747"/>
              <a:gd name="connsiteY1" fmla="*/ 0 h 6858002"/>
              <a:gd name="connsiteX2" fmla="*/ 6088747 w 6088747"/>
              <a:gd name="connsiteY2" fmla="*/ 6858002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88747" h="6858002">
                <a:moveTo>
                  <a:pt x="0" y="0"/>
                </a:moveTo>
                <a:lnTo>
                  <a:pt x="6088747" y="0"/>
                </a:lnTo>
                <a:lnTo>
                  <a:pt x="6088747" y="6858002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92E07381-BCD5-4095-ACB5-F8CFA861AF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169130" y="2032879"/>
            <a:ext cx="2764556" cy="2766536"/>
          </a:xfrm>
          <a:custGeom>
            <a:avLst/>
            <a:gdLst>
              <a:gd name="connsiteX0" fmla="*/ 1382278 w 2764556"/>
              <a:gd name="connsiteY0" fmla="*/ 0 h 2766536"/>
              <a:gd name="connsiteX1" fmla="*/ 2764556 w 2764556"/>
              <a:gd name="connsiteY1" fmla="*/ 1383268 h 2766536"/>
              <a:gd name="connsiteX2" fmla="*/ 1382278 w 2764556"/>
              <a:gd name="connsiteY2" fmla="*/ 2766536 h 2766536"/>
              <a:gd name="connsiteX3" fmla="*/ 0 w 2764556"/>
              <a:gd name="connsiteY3" fmla="*/ 1383268 h 2766536"/>
              <a:gd name="connsiteX4" fmla="*/ 1382278 w 2764556"/>
              <a:gd name="connsiteY4" fmla="*/ 0 h 2766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64556" h="2766536">
                <a:moveTo>
                  <a:pt x="1382278" y="0"/>
                </a:moveTo>
                <a:cubicBezTo>
                  <a:pt x="2145689" y="0"/>
                  <a:pt x="2764556" y="619310"/>
                  <a:pt x="2764556" y="1383268"/>
                </a:cubicBezTo>
                <a:cubicBezTo>
                  <a:pt x="2764556" y="2147226"/>
                  <a:pt x="2145689" y="2766536"/>
                  <a:pt x="1382278" y="2766536"/>
                </a:cubicBezTo>
                <a:cubicBezTo>
                  <a:pt x="618867" y="2766536"/>
                  <a:pt x="0" y="2147226"/>
                  <a:pt x="0" y="1383268"/>
                </a:cubicBezTo>
                <a:cubicBezTo>
                  <a:pt x="0" y="619310"/>
                  <a:pt x="618867" y="0"/>
                  <a:pt x="1382278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/>
          </a:p>
        </p:txBody>
      </p:sp>
    </p:spTree>
    <p:extLst>
      <p:ext uri="{BB962C8B-B14F-4D97-AF65-F5344CB8AC3E}">
        <p14:creationId xmlns:p14="http://schemas.microsoft.com/office/powerpoint/2010/main" val="697243489"/>
      </p:ext>
    </p:extLst>
  </p:cSld>
  <p:clrMapOvr>
    <a:masterClrMapping/>
  </p:clrMapOvr>
  <p:transition spd="slow">
    <p:push/>
  </p:transition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441F79E-4ECA-445F-8897-89DCFC9DEBE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03253" y="2"/>
            <a:ext cx="6088747" cy="6857998"/>
          </a:xfrm>
          <a:custGeom>
            <a:avLst/>
            <a:gdLst>
              <a:gd name="connsiteX0" fmla="*/ 6088747 w 6088747"/>
              <a:gd name="connsiteY0" fmla="*/ 0 h 6857998"/>
              <a:gd name="connsiteX1" fmla="*/ 6088747 w 6088747"/>
              <a:gd name="connsiteY1" fmla="*/ 6857998 h 6857998"/>
              <a:gd name="connsiteX2" fmla="*/ 0 w 6088747"/>
              <a:gd name="connsiteY2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88747" h="6857998">
                <a:moveTo>
                  <a:pt x="6088747" y="0"/>
                </a:moveTo>
                <a:lnTo>
                  <a:pt x="6088747" y="6857998"/>
                </a:lnTo>
                <a:lnTo>
                  <a:pt x="0" y="6857998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F9BB5957-3B3B-4DBF-97A6-D533F18067D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169130" y="2058588"/>
            <a:ext cx="2764556" cy="2766534"/>
          </a:xfrm>
          <a:custGeom>
            <a:avLst/>
            <a:gdLst>
              <a:gd name="connsiteX0" fmla="*/ 1382278 w 2764556"/>
              <a:gd name="connsiteY0" fmla="*/ 0 h 2766534"/>
              <a:gd name="connsiteX1" fmla="*/ 2764556 w 2764556"/>
              <a:gd name="connsiteY1" fmla="*/ 1383267 h 2766534"/>
              <a:gd name="connsiteX2" fmla="*/ 1382278 w 2764556"/>
              <a:gd name="connsiteY2" fmla="*/ 2766534 h 2766534"/>
              <a:gd name="connsiteX3" fmla="*/ 0 w 2764556"/>
              <a:gd name="connsiteY3" fmla="*/ 1383267 h 2766534"/>
              <a:gd name="connsiteX4" fmla="*/ 1382278 w 2764556"/>
              <a:gd name="connsiteY4" fmla="*/ 0 h 2766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64556" h="2766534">
                <a:moveTo>
                  <a:pt x="1382278" y="0"/>
                </a:moveTo>
                <a:cubicBezTo>
                  <a:pt x="2145689" y="0"/>
                  <a:pt x="2764556" y="619310"/>
                  <a:pt x="2764556" y="1383267"/>
                </a:cubicBezTo>
                <a:cubicBezTo>
                  <a:pt x="2764556" y="2147224"/>
                  <a:pt x="2145689" y="2766534"/>
                  <a:pt x="1382278" y="2766534"/>
                </a:cubicBezTo>
                <a:cubicBezTo>
                  <a:pt x="618867" y="2766534"/>
                  <a:pt x="0" y="2147224"/>
                  <a:pt x="0" y="1383267"/>
                </a:cubicBezTo>
                <a:cubicBezTo>
                  <a:pt x="0" y="619310"/>
                  <a:pt x="618867" y="0"/>
                  <a:pt x="1382278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/>
          </a:p>
        </p:txBody>
      </p:sp>
    </p:spTree>
    <p:extLst>
      <p:ext uri="{BB962C8B-B14F-4D97-AF65-F5344CB8AC3E}">
        <p14:creationId xmlns:p14="http://schemas.microsoft.com/office/powerpoint/2010/main" val="540319392"/>
      </p:ext>
    </p:extLst>
  </p:cSld>
  <p:clrMapOvr>
    <a:masterClrMapping/>
  </p:clrMapOvr>
  <p:transition spd="slow">
    <p:push/>
  </p:transition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D34B4BF-ED1A-4A0A-BCCC-0BB923CA9A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2300" y="609600"/>
            <a:ext cx="5473700" cy="5638800"/>
          </a:xfrm>
          <a:custGeom>
            <a:avLst/>
            <a:gdLst>
              <a:gd name="connsiteX0" fmla="*/ 0 w 5473700"/>
              <a:gd name="connsiteY0" fmla="*/ 0 h 5638800"/>
              <a:gd name="connsiteX1" fmla="*/ 5473700 w 5473700"/>
              <a:gd name="connsiteY1" fmla="*/ 0 h 5638800"/>
              <a:gd name="connsiteX2" fmla="*/ 5473700 w 5473700"/>
              <a:gd name="connsiteY2" fmla="*/ 5638800 h 5638800"/>
              <a:gd name="connsiteX3" fmla="*/ 0 w 5473700"/>
              <a:gd name="connsiteY3" fmla="*/ 5638800 h 563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73700" h="5638800">
                <a:moveTo>
                  <a:pt x="0" y="0"/>
                </a:moveTo>
                <a:lnTo>
                  <a:pt x="5473700" y="0"/>
                </a:lnTo>
                <a:lnTo>
                  <a:pt x="5473700" y="5638800"/>
                </a:lnTo>
                <a:lnTo>
                  <a:pt x="0" y="56388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/>
          </a:p>
        </p:txBody>
      </p:sp>
    </p:spTree>
    <p:extLst>
      <p:ext uri="{BB962C8B-B14F-4D97-AF65-F5344CB8AC3E}">
        <p14:creationId xmlns:p14="http://schemas.microsoft.com/office/powerpoint/2010/main" val="3427583135"/>
      </p:ext>
    </p:extLst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34975"/>
          </a:xfrm>
        </p:spPr>
        <p:txBody>
          <a:bodyPr>
            <a:normAutofit/>
          </a:bodyPr>
          <a:lstStyle>
            <a:lvl1pPr algn="ctr">
              <a:defRPr sz="24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866775"/>
            <a:ext cx="10515600" cy="190500"/>
          </a:xfrm>
        </p:spPr>
        <p:txBody>
          <a:bodyPr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  <a:latin typeface="Raleway Thin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3DCC1E71-1311-4F7E-8D28-2E06A4ADC59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00100" y="2417553"/>
            <a:ext cx="3633877" cy="3633877"/>
          </a:xfrm>
          <a:custGeom>
            <a:avLst/>
            <a:gdLst>
              <a:gd name="connsiteX0" fmla="*/ 0 w 3633877"/>
              <a:gd name="connsiteY0" fmla="*/ 0 h 3633877"/>
              <a:gd name="connsiteX1" fmla="*/ 3633877 w 3633877"/>
              <a:gd name="connsiteY1" fmla="*/ 0 h 3633877"/>
              <a:gd name="connsiteX2" fmla="*/ 3633877 w 3633877"/>
              <a:gd name="connsiteY2" fmla="*/ 3633877 h 3633877"/>
              <a:gd name="connsiteX3" fmla="*/ 0 w 3633877"/>
              <a:gd name="connsiteY3" fmla="*/ 3633877 h 3633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33877" h="3633877">
                <a:moveTo>
                  <a:pt x="0" y="0"/>
                </a:moveTo>
                <a:lnTo>
                  <a:pt x="3633877" y="0"/>
                </a:lnTo>
                <a:lnTo>
                  <a:pt x="3633877" y="3633877"/>
                </a:lnTo>
                <a:lnTo>
                  <a:pt x="0" y="3633877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4ABDB6D3-52D3-4707-8C9E-6FB9607479C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603090" y="2417553"/>
            <a:ext cx="3308681" cy="1734448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D0B69558-D23D-4CB9-A49A-E1A2BC2149E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03090" y="4323452"/>
            <a:ext cx="3308681" cy="1734448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10ED11E7-3915-45C6-BF68-30B895C97BB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078547" y="2417553"/>
            <a:ext cx="3308681" cy="1734448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B95AA518-C44E-4FF7-8484-E346FA1DEF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078547" y="4323452"/>
            <a:ext cx="3308681" cy="1734448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</p:spTree>
    <p:extLst>
      <p:ext uri="{BB962C8B-B14F-4D97-AF65-F5344CB8AC3E}">
        <p14:creationId xmlns:p14="http://schemas.microsoft.com/office/powerpoint/2010/main" val="1460608211"/>
      </p:ext>
    </p:extLst>
  </p:cSld>
  <p:clrMapOvr>
    <a:masterClrMapping/>
  </p:clrMapOvr>
  <p:transition spd="slow">
    <p:push dir="u"/>
  </p:transition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D34B4BF-ED1A-4A0A-BCCC-0BB923CA9A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609600"/>
            <a:ext cx="5473700" cy="5638800"/>
          </a:xfrm>
          <a:custGeom>
            <a:avLst/>
            <a:gdLst>
              <a:gd name="connsiteX0" fmla="*/ 0 w 5473700"/>
              <a:gd name="connsiteY0" fmla="*/ 0 h 5638800"/>
              <a:gd name="connsiteX1" fmla="*/ 5473700 w 5473700"/>
              <a:gd name="connsiteY1" fmla="*/ 0 h 5638800"/>
              <a:gd name="connsiteX2" fmla="*/ 5473700 w 5473700"/>
              <a:gd name="connsiteY2" fmla="*/ 5638800 h 5638800"/>
              <a:gd name="connsiteX3" fmla="*/ 0 w 5473700"/>
              <a:gd name="connsiteY3" fmla="*/ 5638800 h 563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73700" h="5638800">
                <a:moveTo>
                  <a:pt x="0" y="0"/>
                </a:moveTo>
                <a:lnTo>
                  <a:pt x="5473700" y="0"/>
                </a:lnTo>
                <a:lnTo>
                  <a:pt x="5473700" y="5638800"/>
                </a:lnTo>
                <a:lnTo>
                  <a:pt x="0" y="56388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/>
          </a:p>
        </p:txBody>
      </p:sp>
    </p:spTree>
    <p:extLst>
      <p:ext uri="{BB962C8B-B14F-4D97-AF65-F5344CB8AC3E}">
        <p14:creationId xmlns:p14="http://schemas.microsoft.com/office/powerpoint/2010/main" val="2812291314"/>
      </p:ext>
    </p:extLst>
  </p:cSld>
  <p:clrMapOvr>
    <a:masterClrMapping/>
  </p:clrMapOvr>
  <p:transition spd="slow">
    <p:push dir="u"/>
  </p:transition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8012C0C-0AF8-4BB8-9891-3F0F68A0C5B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77513" cy="6858000"/>
          </a:xfrm>
          <a:custGeom>
            <a:avLst/>
            <a:gdLst>
              <a:gd name="connsiteX0" fmla="*/ 0 w 12177513"/>
              <a:gd name="connsiteY0" fmla="*/ 0 h 6858000"/>
              <a:gd name="connsiteX1" fmla="*/ 12177513 w 12177513"/>
              <a:gd name="connsiteY1" fmla="*/ 0 h 6858000"/>
              <a:gd name="connsiteX2" fmla="*/ 12177513 w 12177513"/>
              <a:gd name="connsiteY2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177513" h="6858000">
                <a:moveTo>
                  <a:pt x="0" y="0"/>
                </a:moveTo>
                <a:lnTo>
                  <a:pt x="12177513" y="0"/>
                </a:lnTo>
                <a:lnTo>
                  <a:pt x="12177513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/>
          </a:p>
        </p:txBody>
      </p:sp>
    </p:spTree>
    <p:extLst>
      <p:ext uri="{BB962C8B-B14F-4D97-AF65-F5344CB8AC3E}">
        <p14:creationId xmlns:p14="http://schemas.microsoft.com/office/powerpoint/2010/main" val="3635220775"/>
      </p:ext>
    </p:extLst>
  </p:cSld>
  <p:clrMapOvr>
    <a:masterClrMapping/>
  </p:clrMapOvr>
  <p:transition spd="slow">
    <p:push dir="u"/>
  </p:transition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8322531-CBFE-4A2C-A18F-C8F242D2E2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34975"/>
          </a:xfrm>
        </p:spPr>
        <p:txBody>
          <a:bodyPr>
            <a:normAutofit/>
          </a:bodyPr>
          <a:lstStyle>
            <a:lvl1pPr algn="ctr">
              <a:defRPr sz="24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CC2923FC-9EA0-4280-9718-928D3F75A51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866775"/>
            <a:ext cx="10515600" cy="190500"/>
          </a:xfrm>
        </p:spPr>
        <p:txBody>
          <a:bodyPr>
            <a:noAutofit/>
          </a:bodyPr>
          <a:lstStyle>
            <a:lvl1pPr marL="0" indent="0" algn="ctr">
              <a:buNone/>
              <a:defRPr sz="1100">
                <a:solidFill>
                  <a:schemeClr val="tx1"/>
                </a:solidFill>
                <a:latin typeface="Raleway Thin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684500072"/>
      </p:ext>
    </p:extLst>
  </p:cSld>
  <p:clrMapOvr>
    <a:masterClrMapping/>
  </p:clrMapOvr>
  <p:transition spd="slow">
    <p:push dir="u"/>
  </p:transition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34975"/>
          </a:xfrm>
        </p:spPr>
        <p:txBody>
          <a:bodyPr>
            <a:normAutofit/>
          </a:bodyPr>
          <a:lstStyle>
            <a:lvl1pPr algn="ctr">
              <a:defRPr sz="24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866775"/>
            <a:ext cx="10515600" cy="190500"/>
          </a:xfrm>
        </p:spPr>
        <p:txBody>
          <a:bodyPr rtlCol="0">
            <a:noAutofit/>
          </a:bodyPr>
          <a:lstStyle>
            <a:lvl1pPr>
              <a:defRPr lang="id-ID" sz="1100" dirty="0">
                <a:latin typeface="Raleway Thin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148CBF01-46A0-4A0D-BCD8-2C04BE7A630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775724" y="1603821"/>
            <a:ext cx="2011272" cy="2011272"/>
          </a:xfrm>
          <a:custGeom>
            <a:avLst/>
            <a:gdLst>
              <a:gd name="connsiteX0" fmla="*/ 335219 w 2011272"/>
              <a:gd name="connsiteY0" fmla="*/ 0 h 2011272"/>
              <a:gd name="connsiteX1" fmla="*/ 1676053 w 2011272"/>
              <a:gd name="connsiteY1" fmla="*/ 0 h 2011272"/>
              <a:gd name="connsiteX2" fmla="*/ 2011272 w 2011272"/>
              <a:gd name="connsiteY2" fmla="*/ 335219 h 2011272"/>
              <a:gd name="connsiteX3" fmla="*/ 2011272 w 2011272"/>
              <a:gd name="connsiteY3" fmla="*/ 1676053 h 2011272"/>
              <a:gd name="connsiteX4" fmla="*/ 1676053 w 2011272"/>
              <a:gd name="connsiteY4" fmla="*/ 2011272 h 2011272"/>
              <a:gd name="connsiteX5" fmla="*/ 335219 w 2011272"/>
              <a:gd name="connsiteY5" fmla="*/ 2011272 h 2011272"/>
              <a:gd name="connsiteX6" fmla="*/ 0 w 2011272"/>
              <a:gd name="connsiteY6" fmla="*/ 1676053 h 2011272"/>
              <a:gd name="connsiteX7" fmla="*/ 0 w 2011272"/>
              <a:gd name="connsiteY7" fmla="*/ 335219 h 2011272"/>
              <a:gd name="connsiteX8" fmla="*/ 335219 w 2011272"/>
              <a:gd name="connsiteY8" fmla="*/ 0 h 2011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11272" h="2011272">
                <a:moveTo>
                  <a:pt x="335219" y="0"/>
                </a:moveTo>
                <a:lnTo>
                  <a:pt x="1676053" y="0"/>
                </a:lnTo>
                <a:cubicBezTo>
                  <a:pt x="1861189" y="0"/>
                  <a:pt x="2011272" y="150083"/>
                  <a:pt x="2011272" y="335219"/>
                </a:cubicBezTo>
                <a:lnTo>
                  <a:pt x="2011272" y="1676053"/>
                </a:lnTo>
                <a:cubicBezTo>
                  <a:pt x="2011272" y="1861189"/>
                  <a:pt x="1861189" y="2011272"/>
                  <a:pt x="1676053" y="2011272"/>
                </a:cubicBezTo>
                <a:lnTo>
                  <a:pt x="335219" y="2011272"/>
                </a:lnTo>
                <a:cubicBezTo>
                  <a:pt x="150083" y="2011272"/>
                  <a:pt x="0" y="1861189"/>
                  <a:pt x="0" y="1676053"/>
                </a:cubicBezTo>
                <a:lnTo>
                  <a:pt x="0" y="335219"/>
                </a:lnTo>
                <a:cubicBezTo>
                  <a:pt x="0" y="150083"/>
                  <a:pt x="150083" y="0"/>
                  <a:pt x="33521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B49153F4-D531-4FDC-978F-3B64E1DB1A9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090364" y="1603821"/>
            <a:ext cx="2011272" cy="2011272"/>
          </a:xfrm>
          <a:custGeom>
            <a:avLst/>
            <a:gdLst>
              <a:gd name="connsiteX0" fmla="*/ 335219 w 2011272"/>
              <a:gd name="connsiteY0" fmla="*/ 0 h 2011272"/>
              <a:gd name="connsiteX1" fmla="*/ 1676053 w 2011272"/>
              <a:gd name="connsiteY1" fmla="*/ 0 h 2011272"/>
              <a:gd name="connsiteX2" fmla="*/ 2011272 w 2011272"/>
              <a:gd name="connsiteY2" fmla="*/ 335219 h 2011272"/>
              <a:gd name="connsiteX3" fmla="*/ 2011272 w 2011272"/>
              <a:gd name="connsiteY3" fmla="*/ 1676053 h 2011272"/>
              <a:gd name="connsiteX4" fmla="*/ 1676053 w 2011272"/>
              <a:gd name="connsiteY4" fmla="*/ 2011272 h 2011272"/>
              <a:gd name="connsiteX5" fmla="*/ 335219 w 2011272"/>
              <a:gd name="connsiteY5" fmla="*/ 2011272 h 2011272"/>
              <a:gd name="connsiteX6" fmla="*/ 0 w 2011272"/>
              <a:gd name="connsiteY6" fmla="*/ 1676053 h 2011272"/>
              <a:gd name="connsiteX7" fmla="*/ 0 w 2011272"/>
              <a:gd name="connsiteY7" fmla="*/ 335219 h 2011272"/>
              <a:gd name="connsiteX8" fmla="*/ 335219 w 2011272"/>
              <a:gd name="connsiteY8" fmla="*/ 0 h 2011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11272" h="2011272">
                <a:moveTo>
                  <a:pt x="335219" y="0"/>
                </a:moveTo>
                <a:lnTo>
                  <a:pt x="1676053" y="0"/>
                </a:lnTo>
                <a:cubicBezTo>
                  <a:pt x="1861189" y="0"/>
                  <a:pt x="2011272" y="150083"/>
                  <a:pt x="2011272" y="335219"/>
                </a:cubicBezTo>
                <a:lnTo>
                  <a:pt x="2011272" y="1676053"/>
                </a:lnTo>
                <a:cubicBezTo>
                  <a:pt x="2011272" y="1861189"/>
                  <a:pt x="1861189" y="2011272"/>
                  <a:pt x="1676053" y="2011272"/>
                </a:cubicBezTo>
                <a:lnTo>
                  <a:pt x="335219" y="2011272"/>
                </a:lnTo>
                <a:cubicBezTo>
                  <a:pt x="150083" y="2011272"/>
                  <a:pt x="0" y="1861189"/>
                  <a:pt x="0" y="1676053"/>
                </a:cubicBezTo>
                <a:lnTo>
                  <a:pt x="0" y="335219"/>
                </a:lnTo>
                <a:cubicBezTo>
                  <a:pt x="0" y="150083"/>
                  <a:pt x="150083" y="0"/>
                  <a:pt x="33521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AE4CF16-88C3-4336-AE38-7311DF05D66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05004" y="1603821"/>
            <a:ext cx="2011272" cy="2011272"/>
          </a:xfrm>
          <a:custGeom>
            <a:avLst/>
            <a:gdLst>
              <a:gd name="connsiteX0" fmla="*/ 335219 w 2011272"/>
              <a:gd name="connsiteY0" fmla="*/ 0 h 2011272"/>
              <a:gd name="connsiteX1" fmla="*/ 1676053 w 2011272"/>
              <a:gd name="connsiteY1" fmla="*/ 0 h 2011272"/>
              <a:gd name="connsiteX2" fmla="*/ 2011272 w 2011272"/>
              <a:gd name="connsiteY2" fmla="*/ 335219 h 2011272"/>
              <a:gd name="connsiteX3" fmla="*/ 2011272 w 2011272"/>
              <a:gd name="connsiteY3" fmla="*/ 1676053 h 2011272"/>
              <a:gd name="connsiteX4" fmla="*/ 1676053 w 2011272"/>
              <a:gd name="connsiteY4" fmla="*/ 2011272 h 2011272"/>
              <a:gd name="connsiteX5" fmla="*/ 335219 w 2011272"/>
              <a:gd name="connsiteY5" fmla="*/ 2011272 h 2011272"/>
              <a:gd name="connsiteX6" fmla="*/ 0 w 2011272"/>
              <a:gd name="connsiteY6" fmla="*/ 1676053 h 2011272"/>
              <a:gd name="connsiteX7" fmla="*/ 0 w 2011272"/>
              <a:gd name="connsiteY7" fmla="*/ 335219 h 2011272"/>
              <a:gd name="connsiteX8" fmla="*/ 335219 w 2011272"/>
              <a:gd name="connsiteY8" fmla="*/ 0 h 2011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11272" h="2011272">
                <a:moveTo>
                  <a:pt x="335219" y="0"/>
                </a:moveTo>
                <a:lnTo>
                  <a:pt x="1676053" y="0"/>
                </a:lnTo>
                <a:cubicBezTo>
                  <a:pt x="1861189" y="0"/>
                  <a:pt x="2011272" y="150083"/>
                  <a:pt x="2011272" y="335219"/>
                </a:cubicBezTo>
                <a:lnTo>
                  <a:pt x="2011272" y="1676053"/>
                </a:lnTo>
                <a:cubicBezTo>
                  <a:pt x="2011272" y="1861189"/>
                  <a:pt x="1861189" y="2011272"/>
                  <a:pt x="1676053" y="2011272"/>
                </a:cubicBezTo>
                <a:lnTo>
                  <a:pt x="335219" y="2011272"/>
                </a:lnTo>
                <a:cubicBezTo>
                  <a:pt x="150083" y="2011272"/>
                  <a:pt x="0" y="1861189"/>
                  <a:pt x="0" y="1676053"/>
                </a:cubicBezTo>
                <a:lnTo>
                  <a:pt x="0" y="335219"/>
                </a:lnTo>
                <a:cubicBezTo>
                  <a:pt x="0" y="150083"/>
                  <a:pt x="150083" y="0"/>
                  <a:pt x="33521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/>
          </a:p>
        </p:txBody>
      </p:sp>
    </p:spTree>
    <p:extLst>
      <p:ext uri="{BB962C8B-B14F-4D97-AF65-F5344CB8AC3E}">
        <p14:creationId xmlns:p14="http://schemas.microsoft.com/office/powerpoint/2010/main" val="831680371"/>
      </p:ext>
    </p:extLst>
  </p:cSld>
  <p:clrMapOvr>
    <a:masterClrMapping/>
  </p:clrMapOvr>
  <p:transition spd="slow">
    <p:push dir="u"/>
  </p:transition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34975"/>
          </a:xfrm>
        </p:spPr>
        <p:txBody>
          <a:bodyPr>
            <a:normAutofit/>
          </a:bodyPr>
          <a:lstStyle>
            <a:lvl1pPr algn="ctr">
              <a:defRPr sz="24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866775"/>
            <a:ext cx="10515600" cy="190500"/>
          </a:xfrm>
        </p:spPr>
        <p:txBody>
          <a:bodyPr rtlCol="0">
            <a:noAutofit/>
          </a:bodyPr>
          <a:lstStyle>
            <a:lvl1pPr>
              <a:defRPr lang="id-ID" sz="1100" dirty="0">
                <a:latin typeface="Raleway Thin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0F6F594E-5323-4B26-A426-2EF44C604EA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100753" y="1739900"/>
            <a:ext cx="1875194" cy="1875194"/>
          </a:xfrm>
          <a:custGeom>
            <a:avLst/>
            <a:gdLst>
              <a:gd name="connsiteX0" fmla="*/ 312539 w 1875194"/>
              <a:gd name="connsiteY0" fmla="*/ 0 h 1875194"/>
              <a:gd name="connsiteX1" fmla="*/ 1562655 w 1875194"/>
              <a:gd name="connsiteY1" fmla="*/ 0 h 1875194"/>
              <a:gd name="connsiteX2" fmla="*/ 1875194 w 1875194"/>
              <a:gd name="connsiteY2" fmla="*/ 312539 h 1875194"/>
              <a:gd name="connsiteX3" fmla="*/ 1875194 w 1875194"/>
              <a:gd name="connsiteY3" fmla="*/ 1562655 h 1875194"/>
              <a:gd name="connsiteX4" fmla="*/ 1562655 w 1875194"/>
              <a:gd name="connsiteY4" fmla="*/ 1875194 h 1875194"/>
              <a:gd name="connsiteX5" fmla="*/ 312539 w 1875194"/>
              <a:gd name="connsiteY5" fmla="*/ 1875194 h 1875194"/>
              <a:gd name="connsiteX6" fmla="*/ 0 w 1875194"/>
              <a:gd name="connsiteY6" fmla="*/ 1562655 h 1875194"/>
              <a:gd name="connsiteX7" fmla="*/ 0 w 1875194"/>
              <a:gd name="connsiteY7" fmla="*/ 312539 h 1875194"/>
              <a:gd name="connsiteX8" fmla="*/ 312539 w 1875194"/>
              <a:gd name="connsiteY8" fmla="*/ 0 h 1875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5194" h="1875194">
                <a:moveTo>
                  <a:pt x="312539" y="0"/>
                </a:moveTo>
                <a:lnTo>
                  <a:pt x="1562655" y="0"/>
                </a:lnTo>
                <a:cubicBezTo>
                  <a:pt x="1735266" y="0"/>
                  <a:pt x="1875194" y="139928"/>
                  <a:pt x="1875194" y="312539"/>
                </a:cubicBezTo>
                <a:lnTo>
                  <a:pt x="1875194" y="1562655"/>
                </a:lnTo>
                <a:cubicBezTo>
                  <a:pt x="1875194" y="1735266"/>
                  <a:pt x="1735266" y="1875194"/>
                  <a:pt x="1562655" y="1875194"/>
                </a:cubicBezTo>
                <a:lnTo>
                  <a:pt x="312539" y="1875194"/>
                </a:lnTo>
                <a:cubicBezTo>
                  <a:pt x="139928" y="1875194"/>
                  <a:pt x="0" y="1735266"/>
                  <a:pt x="0" y="1562655"/>
                </a:cubicBezTo>
                <a:lnTo>
                  <a:pt x="0" y="312539"/>
                </a:lnTo>
                <a:cubicBezTo>
                  <a:pt x="0" y="139928"/>
                  <a:pt x="139928" y="0"/>
                  <a:pt x="312539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F2E94D43-B23B-4A20-A5DA-E744E5C3439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805853" y="1739900"/>
            <a:ext cx="1875194" cy="1875194"/>
          </a:xfrm>
          <a:custGeom>
            <a:avLst/>
            <a:gdLst>
              <a:gd name="connsiteX0" fmla="*/ 312539 w 1875194"/>
              <a:gd name="connsiteY0" fmla="*/ 0 h 1875194"/>
              <a:gd name="connsiteX1" fmla="*/ 1562655 w 1875194"/>
              <a:gd name="connsiteY1" fmla="*/ 0 h 1875194"/>
              <a:gd name="connsiteX2" fmla="*/ 1875194 w 1875194"/>
              <a:gd name="connsiteY2" fmla="*/ 312539 h 1875194"/>
              <a:gd name="connsiteX3" fmla="*/ 1875194 w 1875194"/>
              <a:gd name="connsiteY3" fmla="*/ 1562655 h 1875194"/>
              <a:gd name="connsiteX4" fmla="*/ 1562655 w 1875194"/>
              <a:gd name="connsiteY4" fmla="*/ 1875194 h 1875194"/>
              <a:gd name="connsiteX5" fmla="*/ 312539 w 1875194"/>
              <a:gd name="connsiteY5" fmla="*/ 1875194 h 1875194"/>
              <a:gd name="connsiteX6" fmla="*/ 0 w 1875194"/>
              <a:gd name="connsiteY6" fmla="*/ 1562655 h 1875194"/>
              <a:gd name="connsiteX7" fmla="*/ 0 w 1875194"/>
              <a:gd name="connsiteY7" fmla="*/ 312539 h 1875194"/>
              <a:gd name="connsiteX8" fmla="*/ 312539 w 1875194"/>
              <a:gd name="connsiteY8" fmla="*/ 0 h 1875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5194" h="1875194">
                <a:moveTo>
                  <a:pt x="312539" y="0"/>
                </a:moveTo>
                <a:lnTo>
                  <a:pt x="1562655" y="0"/>
                </a:lnTo>
                <a:cubicBezTo>
                  <a:pt x="1735266" y="0"/>
                  <a:pt x="1875194" y="139928"/>
                  <a:pt x="1875194" y="312539"/>
                </a:cubicBezTo>
                <a:lnTo>
                  <a:pt x="1875194" y="1562655"/>
                </a:lnTo>
                <a:cubicBezTo>
                  <a:pt x="1875194" y="1735266"/>
                  <a:pt x="1735266" y="1875194"/>
                  <a:pt x="1562655" y="1875194"/>
                </a:cubicBezTo>
                <a:lnTo>
                  <a:pt x="312539" y="1875194"/>
                </a:lnTo>
                <a:cubicBezTo>
                  <a:pt x="139928" y="1875194"/>
                  <a:pt x="0" y="1735266"/>
                  <a:pt x="0" y="1562655"/>
                </a:cubicBezTo>
                <a:lnTo>
                  <a:pt x="0" y="312539"/>
                </a:lnTo>
                <a:cubicBezTo>
                  <a:pt x="0" y="139928"/>
                  <a:pt x="139928" y="0"/>
                  <a:pt x="312539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BFED64C8-82FB-4547-A7BD-5173EF9B5F0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510953" y="1739900"/>
            <a:ext cx="1875194" cy="1875194"/>
          </a:xfrm>
          <a:custGeom>
            <a:avLst/>
            <a:gdLst>
              <a:gd name="connsiteX0" fmla="*/ 312539 w 1875194"/>
              <a:gd name="connsiteY0" fmla="*/ 0 h 1875194"/>
              <a:gd name="connsiteX1" fmla="*/ 1562655 w 1875194"/>
              <a:gd name="connsiteY1" fmla="*/ 0 h 1875194"/>
              <a:gd name="connsiteX2" fmla="*/ 1875194 w 1875194"/>
              <a:gd name="connsiteY2" fmla="*/ 312539 h 1875194"/>
              <a:gd name="connsiteX3" fmla="*/ 1875194 w 1875194"/>
              <a:gd name="connsiteY3" fmla="*/ 1562655 h 1875194"/>
              <a:gd name="connsiteX4" fmla="*/ 1562655 w 1875194"/>
              <a:gd name="connsiteY4" fmla="*/ 1875194 h 1875194"/>
              <a:gd name="connsiteX5" fmla="*/ 312539 w 1875194"/>
              <a:gd name="connsiteY5" fmla="*/ 1875194 h 1875194"/>
              <a:gd name="connsiteX6" fmla="*/ 0 w 1875194"/>
              <a:gd name="connsiteY6" fmla="*/ 1562655 h 1875194"/>
              <a:gd name="connsiteX7" fmla="*/ 0 w 1875194"/>
              <a:gd name="connsiteY7" fmla="*/ 312539 h 1875194"/>
              <a:gd name="connsiteX8" fmla="*/ 312539 w 1875194"/>
              <a:gd name="connsiteY8" fmla="*/ 0 h 1875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5194" h="1875194">
                <a:moveTo>
                  <a:pt x="312539" y="0"/>
                </a:moveTo>
                <a:lnTo>
                  <a:pt x="1562655" y="0"/>
                </a:lnTo>
                <a:cubicBezTo>
                  <a:pt x="1735266" y="0"/>
                  <a:pt x="1875194" y="139928"/>
                  <a:pt x="1875194" y="312539"/>
                </a:cubicBezTo>
                <a:lnTo>
                  <a:pt x="1875194" y="1562655"/>
                </a:lnTo>
                <a:cubicBezTo>
                  <a:pt x="1875194" y="1735266"/>
                  <a:pt x="1735266" y="1875194"/>
                  <a:pt x="1562655" y="1875194"/>
                </a:cubicBezTo>
                <a:lnTo>
                  <a:pt x="312539" y="1875194"/>
                </a:lnTo>
                <a:cubicBezTo>
                  <a:pt x="139928" y="1875194"/>
                  <a:pt x="0" y="1735266"/>
                  <a:pt x="0" y="1562655"/>
                </a:cubicBezTo>
                <a:lnTo>
                  <a:pt x="0" y="312539"/>
                </a:lnTo>
                <a:cubicBezTo>
                  <a:pt x="0" y="139928"/>
                  <a:pt x="139928" y="0"/>
                  <a:pt x="312539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94C81626-3254-4BC1-AB10-CDB6558F0D3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216053" y="1739900"/>
            <a:ext cx="1875194" cy="1875194"/>
          </a:xfrm>
          <a:custGeom>
            <a:avLst/>
            <a:gdLst>
              <a:gd name="connsiteX0" fmla="*/ 312539 w 1875194"/>
              <a:gd name="connsiteY0" fmla="*/ 0 h 1875194"/>
              <a:gd name="connsiteX1" fmla="*/ 1562655 w 1875194"/>
              <a:gd name="connsiteY1" fmla="*/ 0 h 1875194"/>
              <a:gd name="connsiteX2" fmla="*/ 1875194 w 1875194"/>
              <a:gd name="connsiteY2" fmla="*/ 312539 h 1875194"/>
              <a:gd name="connsiteX3" fmla="*/ 1875194 w 1875194"/>
              <a:gd name="connsiteY3" fmla="*/ 1562655 h 1875194"/>
              <a:gd name="connsiteX4" fmla="*/ 1562655 w 1875194"/>
              <a:gd name="connsiteY4" fmla="*/ 1875194 h 1875194"/>
              <a:gd name="connsiteX5" fmla="*/ 312539 w 1875194"/>
              <a:gd name="connsiteY5" fmla="*/ 1875194 h 1875194"/>
              <a:gd name="connsiteX6" fmla="*/ 0 w 1875194"/>
              <a:gd name="connsiteY6" fmla="*/ 1562655 h 1875194"/>
              <a:gd name="connsiteX7" fmla="*/ 0 w 1875194"/>
              <a:gd name="connsiteY7" fmla="*/ 312539 h 1875194"/>
              <a:gd name="connsiteX8" fmla="*/ 312539 w 1875194"/>
              <a:gd name="connsiteY8" fmla="*/ 0 h 1875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5194" h="1875194">
                <a:moveTo>
                  <a:pt x="312539" y="0"/>
                </a:moveTo>
                <a:lnTo>
                  <a:pt x="1562655" y="0"/>
                </a:lnTo>
                <a:cubicBezTo>
                  <a:pt x="1735266" y="0"/>
                  <a:pt x="1875194" y="139928"/>
                  <a:pt x="1875194" y="312539"/>
                </a:cubicBezTo>
                <a:lnTo>
                  <a:pt x="1875194" y="1562655"/>
                </a:lnTo>
                <a:cubicBezTo>
                  <a:pt x="1875194" y="1735266"/>
                  <a:pt x="1735266" y="1875194"/>
                  <a:pt x="1562655" y="1875194"/>
                </a:cubicBezTo>
                <a:lnTo>
                  <a:pt x="312539" y="1875194"/>
                </a:lnTo>
                <a:cubicBezTo>
                  <a:pt x="139928" y="1875194"/>
                  <a:pt x="0" y="1735266"/>
                  <a:pt x="0" y="1562655"/>
                </a:cubicBezTo>
                <a:lnTo>
                  <a:pt x="0" y="312539"/>
                </a:lnTo>
                <a:cubicBezTo>
                  <a:pt x="0" y="139928"/>
                  <a:pt x="139928" y="0"/>
                  <a:pt x="312539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</p:spTree>
    <p:extLst>
      <p:ext uri="{BB962C8B-B14F-4D97-AF65-F5344CB8AC3E}">
        <p14:creationId xmlns:p14="http://schemas.microsoft.com/office/powerpoint/2010/main" val="574702482"/>
      </p:ext>
    </p:extLst>
  </p:cSld>
  <p:clrMapOvr>
    <a:masterClrMapping/>
  </p:clrMapOvr>
  <p:transition spd="slow">
    <p:push dir="u"/>
  </p:transition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34975"/>
          </a:xfrm>
        </p:spPr>
        <p:txBody>
          <a:bodyPr>
            <a:normAutofit/>
          </a:bodyPr>
          <a:lstStyle>
            <a:lvl1pPr algn="ctr">
              <a:defRPr sz="24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866775"/>
            <a:ext cx="10515600" cy="190500"/>
          </a:xfrm>
        </p:spPr>
        <p:txBody>
          <a:bodyPr rtlCol="0">
            <a:noAutofit/>
          </a:bodyPr>
          <a:lstStyle>
            <a:lvl1pPr>
              <a:defRPr lang="id-ID" sz="1100" dirty="0">
                <a:latin typeface="Raleway Thin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0F6F594E-5323-4B26-A426-2EF44C604EA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100753" y="3885988"/>
            <a:ext cx="1875194" cy="1875194"/>
          </a:xfrm>
          <a:custGeom>
            <a:avLst/>
            <a:gdLst>
              <a:gd name="connsiteX0" fmla="*/ 312539 w 1875194"/>
              <a:gd name="connsiteY0" fmla="*/ 0 h 1875194"/>
              <a:gd name="connsiteX1" fmla="*/ 1562655 w 1875194"/>
              <a:gd name="connsiteY1" fmla="*/ 0 h 1875194"/>
              <a:gd name="connsiteX2" fmla="*/ 1875194 w 1875194"/>
              <a:gd name="connsiteY2" fmla="*/ 312539 h 1875194"/>
              <a:gd name="connsiteX3" fmla="*/ 1875194 w 1875194"/>
              <a:gd name="connsiteY3" fmla="*/ 1562655 h 1875194"/>
              <a:gd name="connsiteX4" fmla="*/ 1562655 w 1875194"/>
              <a:gd name="connsiteY4" fmla="*/ 1875194 h 1875194"/>
              <a:gd name="connsiteX5" fmla="*/ 312539 w 1875194"/>
              <a:gd name="connsiteY5" fmla="*/ 1875194 h 1875194"/>
              <a:gd name="connsiteX6" fmla="*/ 0 w 1875194"/>
              <a:gd name="connsiteY6" fmla="*/ 1562655 h 1875194"/>
              <a:gd name="connsiteX7" fmla="*/ 0 w 1875194"/>
              <a:gd name="connsiteY7" fmla="*/ 312539 h 1875194"/>
              <a:gd name="connsiteX8" fmla="*/ 312539 w 1875194"/>
              <a:gd name="connsiteY8" fmla="*/ 0 h 1875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5194" h="1875194">
                <a:moveTo>
                  <a:pt x="312539" y="0"/>
                </a:moveTo>
                <a:lnTo>
                  <a:pt x="1562655" y="0"/>
                </a:lnTo>
                <a:cubicBezTo>
                  <a:pt x="1735266" y="0"/>
                  <a:pt x="1875194" y="139928"/>
                  <a:pt x="1875194" y="312539"/>
                </a:cubicBezTo>
                <a:lnTo>
                  <a:pt x="1875194" y="1562655"/>
                </a:lnTo>
                <a:cubicBezTo>
                  <a:pt x="1875194" y="1735266"/>
                  <a:pt x="1735266" y="1875194"/>
                  <a:pt x="1562655" y="1875194"/>
                </a:cubicBezTo>
                <a:lnTo>
                  <a:pt x="312539" y="1875194"/>
                </a:lnTo>
                <a:cubicBezTo>
                  <a:pt x="139928" y="1875194"/>
                  <a:pt x="0" y="1735266"/>
                  <a:pt x="0" y="1562655"/>
                </a:cubicBezTo>
                <a:lnTo>
                  <a:pt x="0" y="312539"/>
                </a:lnTo>
                <a:cubicBezTo>
                  <a:pt x="0" y="139928"/>
                  <a:pt x="139928" y="0"/>
                  <a:pt x="312539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F2E94D43-B23B-4A20-A5DA-E744E5C3439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805853" y="3885988"/>
            <a:ext cx="1875194" cy="1875194"/>
          </a:xfrm>
          <a:custGeom>
            <a:avLst/>
            <a:gdLst>
              <a:gd name="connsiteX0" fmla="*/ 312539 w 1875194"/>
              <a:gd name="connsiteY0" fmla="*/ 0 h 1875194"/>
              <a:gd name="connsiteX1" fmla="*/ 1562655 w 1875194"/>
              <a:gd name="connsiteY1" fmla="*/ 0 h 1875194"/>
              <a:gd name="connsiteX2" fmla="*/ 1875194 w 1875194"/>
              <a:gd name="connsiteY2" fmla="*/ 312539 h 1875194"/>
              <a:gd name="connsiteX3" fmla="*/ 1875194 w 1875194"/>
              <a:gd name="connsiteY3" fmla="*/ 1562655 h 1875194"/>
              <a:gd name="connsiteX4" fmla="*/ 1562655 w 1875194"/>
              <a:gd name="connsiteY4" fmla="*/ 1875194 h 1875194"/>
              <a:gd name="connsiteX5" fmla="*/ 312539 w 1875194"/>
              <a:gd name="connsiteY5" fmla="*/ 1875194 h 1875194"/>
              <a:gd name="connsiteX6" fmla="*/ 0 w 1875194"/>
              <a:gd name="connsiteY6" fmla="*/ 1562655 h 1875194"/>
              <a:gd name="connsiteX7" fmla="*/ 0 w 1875194"/>
              <a:gd name="connsiteY7" fmla="*/ 312539 h 1875194"/>
              <a:gd name="connsiteX8" fmla="*/ 312539 w 1875194"/>
              <a:gd name="connsiteY8" fmla="*/ 0 h 1875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5194" h="1875194">
                <a:moveTo>
                  <a:pt x="312539" y="0"/>
                </a:moveTo>
                <a:lnTo>
                  <a:pt x="1562655" y="0"/>
                </a:lnTo>
                <a:cubicBezTo>
                  <a:pt x="1735266" y="0"/>
                  <a:pt x="1875194" y="139928"/>
                  <a:pt x="1875194" y="312539"/>
                </a:cubicBezTo>
                <a:lnTo>
                  <a:pt x="1875194" y="1562655"/>
                </a:lnTo>
                <a:cubicBezTo>
                  <a:pt x="1875194" y="1735266"/>
                  <a:pt x="1735266" y="1875194"/>
                  <a:pt x="1562655" y="1875194"/>
                </a:cubicBezTo>
                <a:lnTo>
                  <a:pt x="312539" y="1875194"/>
                </a:lnTo>
                <a:cubicBezTo>
                  <a:pt x="139928" y="1875194"/>
                  <a:pt x="0" y="1735266"/>
                  <a:pt x="0" y="1562655"/>
                </a:cubicBezTo>
                <a:lnTo>
                  <a:pt x="0" y="312539"/>
                </a:lnTo>
                <a:cubicBezTo>
                  <a:pt x="0" y="139928"/>
                  <a:pt x="139928" y="0"/>
                  <a:pt x="312539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BFED64C8-82FB-4547-A7BD-5173EF9B5F0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510953" y="3885988"/>
            <a:ext cx="1875194" cy="1875194"/>
          </a:xfrm>
          <a:custGeom>
            <a:avLst/>
            <a:gdLst>
              <a:gd name="connsiteX0" fmla="*/ 312539 w 1875194"/>
              <a:gd name="connsiteY0" fmla="*/ 0 h 1875194"/>
              <a:gd name="connsiteX1" fmla="*/ 1562655 w 1875194"/>
              <a:gd name="connsiteY1" fmla="*/ 0 h 1875194"/>
              <a:gd name="connsiteX2" fmla="*/ 1875194 w 1875194"/>
              <a:gd name="connsiteY2" fmla="*/ 312539 h 1875194"/>
              <a:gd name="connsiteX3" fmla="*/ 1875194 w 1875194"/>
              <a:gd name="connsiteY3" fmla="*/ 1562655 h 1875194"/>
              <a:gd name="connsiteX4" fmla="*/ 1562655 w 1875194"/>
              <a:gd name="connsiteY4" fmla="*/ 1875194 h 1875194"/>
              <a:gd name="connsiteX5" fmla="*/ 312539 w 1875194"/>
              <a:gd name="connsiteY5" fmla="*/ 1875194 h 1875194"/>
              <a:gd name="connsiteX6" fmla="*/ 0 w 1875194"/>
              <a:gd name="connsiteY6" fmla="*/ 1562655 h 1875194"/>
              <a:gd name="connsiteX7" fmla="*/ 0 w 1875194"/>
              <a:gd name="connsiteY7" fmla="*/ 312539 h 1875194"/>
              <a:gd name="connsiteX8" fmla="*/ 312539 w 1875194"/>
              <a:gd name="connsiteY8" fmla="*/ 0 h 1875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5194" h="1875194">
                <a:moveTo>
                  <a:pt x="312539" y="0"/>
                </a:moveTo>
                <a:lnTo>
                  <a:pt x="1562655" y="0"/>
                </a:lnTo>
                <a:cubicBezTo>
                  <a:pt x="1735266" y="0"/>
                  <a:pt x="1875194" y="139928"/>
                  <a:pt x="1875194" y="312539"/>
                </a:cubicBezTo>
                <a:lnTo>
                  <a:pt x="1875194" y="1562655"/>
                </a:lnTo>
                <a:cubicBezTo>
                  <a:pt x="1875194" y="1735266"/>
                  <a:pt x="1735266" y="1875194"/>
                  <a:pt x="1562655" y="1875194"/>
                </a:cubicBezTo>
                <a:lnTo>
                  <a:pt x="312539" y="1875194"/>
                </a:lnTo>
                <a:cubicBezTo>
                  <a:pt x="139928" y="1875194"/>
                  <a:pt x="0" y="1735266"/>
                  <a:pt x="0" y="1562655"/>
                </a:cubicBezTo>
                <a:lnTo>
                  <a:pt x="0" y="312539"/>
                </a:lnTo>
                <a:cubicBezTo>
                  <a:pt x="0" y="139928"/>
                  <a:pt x="139928" y="0"/>
                  <a:pt x="312539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94C81626-3254-4BC1-AB10-CDB6558F0D3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216053" y="3885988"/>
            <a:ext cx="1875194" cy="1875194"/>
          </a:xfrm>
          <a:custGeom>
            <a:avLst/>
            <a:gdLst>
              <a:gd name="connsiteX0" fmla="*/ 312539 w 1875194"/>
              <a:gd name="connsiteY0" fmla="*/ 0 h 1875194"/>
              <a:gd name="connsiteX1" fmla="*/ 1562655 w 1875194"/>
              <a:gd name="connsiteY1" fmla="*/ 0 h 1875194"/>
              <a:gd name="connsiteX2" fmla="*/ 1875194 w 1875194"/>
              <a:gd name="connsiteY2" fmla="*/ 312539 h 1875194"/>
              <a:gd name="connsiteX3" fmla="*/ 1875194 w 1875194"/>
              <a:gd name="connsiteY3" fmla="*/ 1562655 h 1875194"/>
              <a:gd name="connsiteX4" fmla="*/ 1562655 w 1875194"/>
              <a:gd name="connsiteY4" fmla="*/ 1875194 h 1875194"/>
              <a:gd name="connsiteX5" fmla="*/ 312539 w 1875194"/>
              <a:gd name="connsiteY5" fmla="*/ 1875194 h 1875194"/>
              <a:gd name="connsiteX6" fmla="*/ 0 w 1875194"/>
              <a:gd name="connsiteY6" fmla="*/ 1562655 h 1875194"/>
              <a:gd name="connsiteX7" fmla="*/ 0 w 1875194"/>
              <a:gd name="connsiteY7" fmla="*/ 312539 h 1875194"/>
              <a:gd name="connsiteX8" fmla="*/ 312539 w 1875194"/>
              <a:gd name="connsiteY8" fmla="*/ 0 h 1875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5194" h="1875194">
                <a:moveTo>
                  <a:pt x="312539" y="0"/>
                </a:moveTo>
                <a:lnTo>
                  <a:pt x="1562655" y="0"/>
                </a:lnTo>
                <a:cubicBezTo>
                  <a:pt x="1735266" y="0"/>
                  <a:pt x="1875194" y="139928"/>
                  <a:pt x="1875194" y="312539"/>
                </a:cubicBezTo>
                <a:lnTo>
                  <a:pt x="1875194" y="1562655"/>
                </a:lnTo>
                <a:cubicBezTo>
                  <a:pt x="1875194" y="1735266"/>
                  <a:pt x="1735266" y="1875194"/>
                  <a:pt x="1562655" y="1875194"/>
                </a:cubicBezTo>
                <a:lnTo>
                  <a:pt x="312539" y="1875194"/>
                </a:lnTo>
                <a:cubicBezTo>
                  <a:pt x="139928" y="1875194"/>
                  <a:pt x="0" y="1735266"/>
                  <a:pt x="0" y="1562655"/>
                </a:cubicBezTo>
                <a:lnTo>
                  <a:pt x="0" y="312539"/>
                </a:lnTo>
                <a:cubicBezTo>
                  <a:pt x="0" y="139928"/>
                  <a:pt x="139928" y="0"/>
                  <a:pt x="312539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</p:spTree>
    <p:extLst>
      <p:ext uri="{BB962C8B-B14F-4D97-AF65-F5344CB8AC3E}">
        <p14:creationId xmlns:p14="http://schemas.microsoft.com/office/powerpoint/2010/main" val="1202226946"/>
      </p:ext>
    </p:extLst>
  </p:cSld>
  <p:clrMapOvr>
    <a:masterClrMapping/>
  </p:clrMapOvr>
  <p:transition spd="slow">
    <p:push dir="u"/>
  </p:transition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34975"/>
          </a:xfrm>
        </p:spPr>
        <p:txBody>
          <a:bodyPr>
            <a:normAutofit/>
          </a:bodyPr>
          <a:lstStyle>
            <a:lvl1pPr algn="ctr">
              <a:defRPr sz="24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866775"/>
            <a:ext cx="10515600" cy="190500"/>
          </a:xfrm>
        </p:spPr>
        <p:txBody>
          <a:bodyPr rtlCol="0">
            <a:noAutofit/>
          </a:bodyPr>
          <a:lstStyle>
            <a:lvl1pPr>
              <a:defRPr lang="id-ID" sz="1100" dirty="0">
                <a:latin typeface="Raleway Thin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EA711FD-AE88-4179-AFDB-DE48BAB0F26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100752" y="1739899"/>
            <a:ext cx="1875194" cy="1875194"/>
          </a:xfrm>
          <a:custGeom>
            <a:avLst/>
            <a:gdLst>
              <a:gd name="connsiteX0" fmla="*/ 312539 w 1875194"/>
              <a:gd name="connsiteY0" fmla="*/ 0 h 1875194"/>
              <a:gd name="connsiteX1" fmla="*/ 1562655 w 1875194"/>
              <a:gd name="connsiteY1" fmla="*/ 0 h 1875194"/>
              <a:gd name="connsiteX2" fmla="*/ 1875194 w 1875194"/>
              <a:gd name="connsiteY2" fmla="*/ 312539 h 1875194"/>
              <a:gd name="connsiteX3" fmla="*/ 1875194 w 1875194"/>
              <a:gd name="connsiteY3" fmla="*/ 1562655 h 1875194"/>
              <a:gd name="connsiteX4" fmla="*/ 1562655 w 1875194"/>
              <a:gd name="connsiteY4" fmla="*/ 1875194 h 1875194"/>
              <a:gd name="connsiteX5" fmla="*/ 312539 w 1875194"/>
              <a:gd name="connsiteY5" fmla="*/ 1875194 h 1875194"/>
              <a:gd name="connsiteX6" fmla="*/ 0 w 1875194"/>
              <a:gd name="connsiteY6" fmla="*/ 1562655 h 1875194"/>
              <a:gd name="connsiteX7" fmla="*/ 0 w 1875194"/>
              <a:gd name="connsiteY7" fmla="*/ 312539 h 1875194"/>
              <a:gd name="connsiteX8" fmla="*/ 312539 w 1875194"/>
              <a:gd name="connsiteY8" fmla="*/ 0 h 1875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5194" h="1875194">
                <a:moveTo>
                  <a:pt x="312539" y="0"/>
                </a:moveTo>
                <a:lnTo>
                  <a:pt x="1562655" y="0"/>
                </a:lnTo>
                <a:cubicBezTo>
                  <a:pt x="1735266" y="0"/>
                  <a:pt x="1875194" y="139928"/>
                  <a:pt x="1875194" y="312539"/>
                </a:cubicBezTo>
                <a:lnTo>
                  <a:pt x="1875194" y="1562655"/>
                </a:lnTo>
                <a:cubicBezTo>
                  <a:pt x="1875194" y="1735266"/>
                  <a:pt x="1735266" y="1875194"/>
                  <a:pt x="1562655" y="1875194"/>
                </a:cubicBezTo>
                <a:lnTo>
                  <a:pt x="312539" y="1875194"/>
                </a:lnTo>
                <a:cubicBezTo>
                  <a:pt x="139928" y="1875194"/>
                  <a:pt x="0" y="1735266"/>
                  <a:pt x="0" y="1562655"/>
                </a:cubicBezTo>
                <a:lnTo>
                  <a:pt x="0" y="312539"/>
                </a:lnTo>
                <a:cubicBezTo>
                  <a:pt x="0" y="139928"/>
                  <a:pt x="139928" y="0"/>
                  <a:pt x="312539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A9C39B67-77C0-492C-9C33-9A2F0560995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805852" y="4012987"/>
            <a:ext cx="1875194" cy="1875194"/>
          </a:xfrm>
          <a:custGeom>
            <a:avLst/>
            <a:gdLst>
              <a:gd name="connsiteX0" fmla="*/ 312539 w 1875194"/>
              <a:gd name="connsiteY0" fmla="*/ 0 h 1875194"/>
              <a:gd name="connsiteX1" fmla="*/ 1562655 w 1875194"/>
              <a:gd name="connsiteY1" fmla="*/ 0 h 1875194"/>
              <a:gd name="connsiteX2" fmla="*/ 1875194 w 1875194"/>
              <a:gd name="connsiteY2" fmla="*/ 312539 h 1875194"/>
              <a:gd name="connsiteX3" fmla="*/ 1875194 w 1875194"/>
              <a:gd name="connsiteY3" fmla="*/ 1562655 h 1875194"/>
              <a:gd name="connsiteX4" fmla="*/ 1562655 w 1875194"/>
              <a:gd name="connsiteY4" fmla="*/ 1875194 h 1875194"/>
              <a:gd name="connsiteX5" fmla="*/ 312539 w 1875194"/>
              <a:gd name="connsiteY5" fmla="*/ 1875194 h 1875194"/>
              <a:gd name="connsiteX6" fmla="*/ 0 w 1875194"/>
              <a:gd name="connsiteY6" fmla="*/ 1562655 h 1875194"/>
              <a:gd name="connsiteX7" fmla="*/ 0 w 1875194"/>
              <a:gd name="connsiteY7" fmla="*/ 312539 h 1875194"/>
              <a:gd name="connsiteX8" fmla="*/ 312539 w 1875194"/>
              <a:gd name="connsiteY8" fmla="*/ 0 h 1875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5194" h="1875194">
                <a:moveTo>
                  <a:pt x="312539" y="0"/>
                </a:moveTo>
                <a:lnTo>
                  <a:pt x="1562655" y="0"/>
                </a:lnTo>
                <a:cubicBezTo>
                  <a:pt x="1735266" y="0"/>
                  <a:pt x="1875194" y="139928"/>
                  <a:pt x="1875194" y="312539"/>
                </a:cubicBezTo>
                <a:lnTo>
                  <a:pt x="1875194" y="1562655"/>
                </a:lnTo>
                <a:cubicBezTo>
                  <a:pt x="1875194" y="1735266"/>
                  <a:pt x="1735266" y="1875194"/>
                  <a:pt x="1562655" y="1875194"/>
                </a:cubicBezTo>
                <a:lnTo>
                  <a:pt x="312539" y="1875194"/>
                </a:lnTo>
                <a:cubicBezTo>
                  <a:pt x="139928" y="1875194"/>
                  <a:pt x="0" y="1735266"/>
                  <a:pt x="0" y="1562655"/>
                </a:cubicBezTo>
                <a:lnTo>
                  <a:pt x="0" y="312539"/>
                </a:lnTo>
                <a:cubicBezTo>
                  <a:pt x="0" y="139928"/>
                  <a:pt x="139928" y="0"/>
                  <a:pt x="312539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89FE2F1E-412D-4A14-BF99-4275D54645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510952" y="1739899"/>
            <a:ext cx="1875194" cy="1875194"/>
          </a:xfrm>
          <a:custGeom>
            <a:avLst/>
            <a:gdLst>
              <a:gd name="connsiteX0" fmla="*/ 312539 w 1875194"/>
              <a:gd name="connsiteY0" fmla="*/ 0 h 1875194"/>
              <a:gd name="connsiteX1" fmla="*/ 1562655 w 1875194"/>
              <a:gd name="connsiteY1" fmla="*/ 0 h 1875194"/>
              <a:gd name="connsiteX2" fmla="*/ 1875194 w 1875194"/>
              <a:gd name="connsiteY2" fmla="*/ 312539 h 1875194"/>
              <a:gd name="connsiteX3" fmla="*/ 1875194 w 1875194"/>
              <a:gd name="connsiteY3" fmla="*/ 1562655 h 1875194"/>
              <a:gd name="connsiteX4" fmla="*/ 1562655 w 1875194"/>
              <a:gd name="connsiteY4" fmla="*/ 1875194 h 1875194"/>
              <a:gd name="connsiteX5" fmla="*/ 312539 w 1875194"/>
              <a:gd name="connsiteY5" fmla="*/ 1875194 h 1875194"/>
              <a:gd name="connsiteX6" fmla="*/ 0 w 1875194"/>
              <a:gd name="connsiteY6" fmla="*/ 1562655 h 1875194"/>
              <a:gd name="connsiteX7" fmla="*/ 0 w 1875194"/>
              <a:gd name="connsiteY7" fmla="*/ 312539 h 1875194"/>
              <a:gd name="connsiteX8" fmla="*/ 312539 w 1875194"/>
              <a:gd name="connsiteY8" fmla="*/ 0 h 1875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5194" h="1875194">
                <a:moveTo>
                  <a:pt x="312539" y="0"/>
                </a:moveTo>
                <a:lnTo>
                  <a:pt x="1562655" y="0"/>
                </a:lnTo>
                <a:cubicBezTo>
                  <a:pt x="1735266" y="0"/>
                  <a:pt x="1875194" y="139928"/>
                  <a:pt x="1875194" y="312539"/>
                </a:cubicBezTo>
                <a:lnTo>
                  <a:pt x="1875194" y="1562655"/>
                </a:lnTo>
                <a:cubicBezTo>
                  <a:pt x="1875194" y="1735266"/>
                  <a:pt x="1735266" y="1875194"/>
                  <a:pt x="1562655" y="1875194"/>
                </a:cubicBezTo>
                <a:lnTo>
                  <a:pt x="312539" y="1875194"/>
                </a:lnTo>
                <a:cubicBezTo>
                  <a:pt x="139928" y="1875194"/>
                  <a:pt x="0" y="1735266"/>
                  <a:pt x="0" y="1562655"/>
                </a:cubicBezTo>
                <a:lnTo>
                  <a:pt x="0" y="312539"/>
                </a:lnTo>
                <a:cubicBezTo>
                  <a:pt x="0" y="139928"/>
                  <a:pt x="139928" y="0"/>
                  <a:pt x="312539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481CFD21-F2AA-4539-ACD4-F28B1033553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216052" y="4012987"/>
            <a:ext cx="1875194" cy="1875194"/>
          </a:xfrm>
          <a:custGeom>
            <a:avLst/>
            <a:gdLst>
              <a:gd name="connsiteX0" fmla="*/ 312539 w 1875194"/>
              <a:gd name="connsiteY0" fmla="*/ 0 h 1875194"/>
              <a:gd name="connsiteX1" fmla="*/ 1562655 w 1875194"/>
              <a:gd name="connsiteY1" fmla="*/ 0 h 1875194"/>
              <a:gd name="connsiteX2" fmla="*/ 1875194 w 1875194"/>
              <a:gd name="connsiteY2" fmla="*/ 312539 h 1875194"/>
              <a:gd name="connsiteX3" fmla="*/ 1875194 w 1875194"/>
              <a:gd name="connsiteY3" fmla="*/ 1562655 h 1875194"/>
              <a:gd name="connsiteX4" fmla="*/ 1562655 w 1875194"/>
              <a:gd name="connsiteY4" fmla="*/ 1875194 h 1875194"/>
              <a:gd name="connsiteX5" fmla="*/ 312539 w 1875194"/>
              <a:gd name="connsiteY5" fmla="*/ 1875194 h 1875194"/>
              <a:gd name="connsiteX6" fmla="*/ 0 w 1875194"/>
              <a:gd name="connsiteY6" fmla="*/ 1562655 h 1875194"/>
              <a:gd name="connsiteX7" fmla="*/ 0 w 1875194"/>
              <a:gd name="connsiteY7" fmla="*/ 312539 h 1875194"/>
              <a:gd name="connsiteX8" fmla="*/ 312539 w 1875194"/>
              <a:gd name="connsiteY8" fmla="*/ 0 h 1875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5194" h="1875194">
                <a:moveTo>
                  <a:pt x="312539" y="0"/>
                </a:moveTo>
                <a:lnTo>
                  <a:pt x="1562655" y="0"/>
                </a:lnTo>
                <a:cubicBezTo>
                  <a:pt x="1735266" y="0"/>
                  <a:pt x="1875194" y="139928"/>
                  <a:pt x="1875194" y="312539"/>
                </a:cubicBezTo>
                <a:lnTo>
                  <a:pt x="1875194" y="1562655"/>
                </a:lnTo>
                <a:cubicBezTo>
                  <a:pt x="1875194" y="1735266"/>
                  <a:pt x="1735266" y="1875194"/>
                  <a:pt x="1562655" y="1875194"/>
                </a:cubicBezTo>
                <a:lnTo>
                  <a:pt x="312539" y="1875194"/>
                </a:lnTo>
                <a:cubicBezTo>
                  <a:pt x="139928" y="1875194"/>
                  <a:pt x="0" y="1735266"/>
                  <a:pt x="0" y="1562655"/>
                </a:cubicBezTo>
                <a:lnTo>
                  <a:pt x="0" y="312539"/>
                </a:lnTo>
                <a:cubicBezTo>
                  <a:pt x="0" y="139928"/>
                  <a:pt x="139928" y="0"/>
                  <a:pt x="312539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</p:spTree>
    <p:extLst>
      <p:ext uri="{BB962C8B-B14F-4D97-AF65-F5344CB8AC3E}">
        <p14:creationId xmlns:p14="http://schemas.microsoft.com/office/powerpoint/2010/main" val="4158885783"/>
      </p:ext>
    </p:extLst>
  </p:cSld>
  <p:clrMapOvr>
    <a:masterClrMapping/>
  </p:clrMapOvr>
  <p:transition spd="slow">
    <p:push dir="u"/>
  </p:transition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34975"/>
          </a:xfrm>
        </p:spPr>
        <p:txBody>
          <a:bodyPr>
            <a:normAutofit/>
          </a:bodyPr>
          <a:lstStyle>
            <a:lvl1pPr algn="ctr">
              <a:defRPr sz="24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866775"/>
            <a:ext cx="10515600" cy="190500"/>
          </a:xfrm>
        </p:spPr>
        <p:txBody>
          <a:bodyPr rtlCol="0">
            <a:noAutofit/>
          </a:bodyPr>
          <a:lstStyle>
            <a:lvl1pPr>
              <a:defRPr lang="id-ID" sz="1100" dirty="0">
                <a:latin typeface="Raleway Thin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EA711FD-AE88-4179-AFDB-DE48BAB0F26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100752" y="4012987"/>
            <a:ext cx="1875194" cy="1875194"/>
          </a:xfrm>
          <a:custGeom>
            <a:avLst/>
            <a:gdLst>
              <a:gd name="connsiteX0" fmla="*/ 312539 w 1875194"/>
              <a:gd name="connsiteY0" fmla="*/ 0 h 1875194"/>
              <a:gd name="connsiteX1" fmla="*/ 1562655 w 1875194"/>
              <a:gd name="connsiteY1" fmla="*/ 0 h 1875194"/>
              <a:gd name="connsiteX2" fmla="*/ 1875194 w 1875194"/>
              <a:gd name="connsiteY2" fmla="*/ 312539 h 1875194"/>
              <a:gd name="connsiteX3" fmla="*/ 1875194 w 1875194"/>
              <a:gd name="connsiteY3" fmla="*/ 1562655 h 1875194"/>
              <a:gd name="connsiteX4" fmla="*/ 1562655 w 1875194"/>
              <a:gd name="connsiteY4" fmla="*/ 1875194 h 1875194"/>
              <a:gd name="connsiteX5" fmla="*/ 312539 w 1875194"/>
              <a:gd name="connsiteY5" fmla="*/ 1875194 h 1875194"/>
              <a:gd name="connsiteX6" fmla="*/ 0 w 1875194"/>
              <a:gd name="connsiteY6" fmla="*/ 1562655 h 1875194"/>
              <a:gd name="connsiteX7" fmla="*/ 0 w 1875194"/>
              <a:gd name="connsiteY7" fmla="*/ 312539 h 1875194"/>
              <a:gd name="connsiteX8" fmla="*/ 312539 w 1875194"/>
              <a:gd name="connsiteY8" fmla="*/ 0 h 1875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5194" h="1875194">
                <a:moveTo>
                  <a:pt x="312539" y="0"/>
                </a:moveTo>
                <a:lnTo>
                  <a:pt x="1562655" y="0"/>
                </a:lnTo>
                <a:cubicBezTo>
                  <a:pt x="1735266" y="0"/>
                  <a:pt x="1875194" y="139928"/>
                  <a:pt x="1875194" y="312539"/>
                </a:cubicBezTo>
                <a:lnTo>
                  <a:pt x="1875194" y="1562655"/>
                </a:lnTo>
                <a:cubicBezTo>
                  <a:pt x="1875194" y="1735266"/>
                  <a:pt x="1735266" y="1875194"/>
                  <a:pt x="1562655" y="1875194"/>
                </a:cubicBezTo>
                <a:lnTo>
                  <a:pt x="312539" y="1875194"/>
                </a:lnTo>
                <a:cubicBezTo>
                  <a:pt x="139928" y="1875194"/>
                  <a:pt x="0" y="1735266"/>
                  <a:pt x="0" y="1562655"/>
                </a:cubicBezTo>
                <a:lnTo>
                  <a:pt x="0" y="312539"/>
                </a:lnTo>
                <a:cubicBezTo>
                  <a:pt x="0" y="139928"/>
                  <a:pt x="139928" y="0"/>
                  <a:pt x="312539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A9C39B67-77C0-492C-9C33-9A2F0560995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805852" y="1739899"/>
            <a:ext cx="1875194" cy="1875194"/>
          </a:xfrm>
          <a:custGeom>
            <a:avLst/>
            <a:gdLst>
              <a:gd name="connsiteX0" fmla="*/ 312539 w 1875194"/>
              <a:gd name="connsiteY0" fmla="*/ 0 h 1875194"/>
              <a:gd name="connsiteX1" fmla="*/ 1562655 w 1875194"/>
              <a:gd name="connsiteY1" fmla="*/ 0 h 1875194"/>
              <a:gd name="connsiteX2" fmla="*/ 1875194 w 1875194"/>
              <a:gd name="connsiteY2" fmla="*/ 312539 h 1875194"/>
              <a:gd name="connsiteX3" fmla="*/ 1875194 w 1875194"/>
              <a:gd name="connsiteY3" fmla="*/ 1562655 h 1875194"/>
              <a:gd name="connsiteX4" fmla="*/ 1562655 w 1875194"/>
              <a:gd name="connsiteY4" fmla="*/ 1875194 h 1875194"/>
              <a:gd name="connsiteX5" fmla="*/ 312539 w 1875194"/>
              <a:gd name="connsiteY5" fmla="*/ 1875194 h 1875194"/>
              <a:gd name="connsiteX6" fmla="*/ 0 w 1875194"/>
              <a:gd name="connsiteY6" fmla="*/ 1562655 h 1875194"/>
              <a:gd name="connsiteX7" fmla="*/ 0 w 1875194"/>
              <a:gd name="connsiteY7" fmla="*/ 312539 h 1875194"/>
              <a:gd name="connsiteX8" fmla="*/ 312539 w 1875194"/>
              <a:gd name="connsiteY8" fmla="*/ 0 h 1875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5194" h="1875194">
                <a:moveTo>
                  <a:pt x="312539" y="0"/>
                </a:moveTo>
                <a:lnTo>
                  <a:pt x="1562655" y="0"/>
                </a:lnTo>
                <a:cubicBezTo>
                  <a:pt x="1735266" y="0"/>
                  <a:pt x="1875194" y="139928"/>
                  <a:pt x="1875194" y="312539"/>
                </a:cubicBezTo>
                <a:lnTo>
                  <a:pt x="1875194" y="1562655"/>
                </a:lnTo>
                <a:cubicBezTo>
                  <a:pt x="1875194" y="1735266"/>
                  <a:pt x="1735266" y="1875194"/>
                  <a:pt x="1562655" y="1875194"/>
                </a:cubicBezTo>
                <a:lnTo>
                  <a:pt x="312539" y="1875194"/>
                </a:lnTo>
                <a:cubicBezTo>
                  <a:pt x="139928" y="1875194"/>
                  <a:pt x="0" y="1735266"/>
                  <a:pt x="0" y="1562655"/>
                </a:cubicBezTo>
                <a:lnTo>
                  <a:pt x="0" y="312539"/>
                </a:lnTo>
                <a:cubicBezTo>
                  <a:pt x="0" y="139928"/>
                  <a:pt x="139928" y="0"/>
                  <a:pt x="312539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89FE2F1E-412D-4A14-BF99-4275D54645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510952" y="4012987"/>
            <a:ext cx="1875194" cy="1875194"/>
          </a:xfrm>
          <a:custGeom>
            <a:avLst/>
            <a:gdLst>
              <a:gd name="connsiteX0" fmla="*/ 312539 w 1875194"/>
              <a:gd name="connsiteY0" fmla="*/ 0 h 1875194"/>
              <a:gd name="connsiteX1" fmla="*/ 1562655 w 1875194"/>
              <a:gd name="connsiteY1" fmla="*/ 0 h 1875194"/>
              <a:gd name="connsiteX2" fmla="*/ 1875194 w 1875194"/>
              <a:gd name="connsiteY2" fmla="*/ 312539 h 1875194"/>
              <a:gd name="connsiteX3" fmla="*/ 1875194 w 1875194"/>
              <a:gd name="connsiteY3" fmla="*/ 1562655 h 1875194"/>
              <a:gd name="connsiteX4" fmla="*/ 1562655 w 1875194"/>
              <a:gd name="connsiteY4" fmla="*/ 1875194 h 1875194"/>
              <a:gd name="connsiteX5" fmla="*/ 312539 w 1875194"/>
              <a:gd name="connsiteY5" fmla="*/ 1875194 h 1875194"/>
              <a:gd name="connsiteX6" fmla="*/ 0 w 1875194"/>
              <a:gd name="connsiteY6" fmla="*/ 1562655 h 1875194"/>
              <a:gd name="connsiteX7" fmla="*/ 0 w 1875194"/>
              <a:gd name="connsiteY7" fmla="*/ 312539 h 1875194"/>
              <a:gd name="connsiteX8" fmla="*/ 312539 w 1875194"/>
              <a:gd name="connsiteY8" fmla="*/ 0 h 1875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5194" h="1875194">
                <a:moveTo>
                  <a:pt x="312539" y="0"/>
                </a:moveTo>
                <a:lnTo>
                  <a:pt x="1562655" y="0"/>
                </a:lnTo>
                <a:cubicBezTo>
                  <a:pt x="1735266" y="0"/>
                  <a:pt x="1875194" y="139928"/>
                  <a:pt x="1875194" y="312539"/>
                </a:cubicBezTo>
                <a:lnTo>
                  <a:pt x="1875194" y="1562655"/>
                </a:lnTo>
                <a:cubicBezTo>
                  <a:pt x="1875194" y="1735266"/>
                  <a:pt x="1735266" y="1875194"/>
                  <a:pt x="1562655" y="1875194"/>
                </a:cubicBezTo>
                <a:lnTo>
                  <a:pt x="312539" y="1875194"/>
                </a:lnTo>
                <a:cubicBezTo>
                  <a:pt x="139928" y="1875194"/>
                  <a:pt x="0" y="1735266"/>
                  <a:pt x="0" y="1562655"/>
                </a:cubicBezTo>
                <a:lnTo>
                  <a:pt x="0" y="312539"/>
                </a:lnTo>
                <a:cubicBezTo>
                  <a:pt x="0" y="139928"/>
                  <a:pt x="139928" y="0"/>
                  <a:pt x="312539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481CFD21-F2AA-4539-ACD4-F28B1033553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216052" y="1739899"/>
            <a:ext cx="1875194" cy="1875194"/>
          </a:xfrm>
          <a:custGeom>
            <a:avLst/>
            <a:gdLst>
              <a:gd name="connsiteX0" fmla="*/ 312539 w 1875194"/>
              <a:gd name="connsiteY0" fmla="*/ 0 h 1875194"/>
              <a:gd name="connsiteX1" fmla="*/ 1562655 w 1875194"/>
              <a:gd name="connsiteY1" fmla="*/ 0 h 1875194"/>
              <a:gd name="connsiteX2" fmla="*/ 1875194 w 1875194"/>
              <a:gd name="connsiteY2" fmla="*/ 312539 h 1875194"/>
              <a:gd name="connsiteX3" fmla="*/ 1875194 w 1875194"/>
              <a:gd name="connsiteY3" fmla="*/ 1562655 h 1875194"/>
              <a:gd name="connsiteX4" fmla="*/ 1562655 w 1875194"/>
              <a:gd name="connsiteY4" fmla="*/ 1875194 h 1875194"/>
              <a:gd name="connsiteX5" fmla="*/ 312539 w 1875194"/>
              <a:gd name="connsiteY5" fmla="*/ 1875194 h 1875194"/>
              <a:gd name="connsiteX6" fmla="*/ 0 w 1875194"/>
              <a:gd name="connsiteY6" fmla="*/ 1562655 h 1875194"/>
              <a:gd name="connsiteX7" fmla="*/ 0 w 1875194"/>
              <a:gd name="connsiteY7" fmla="*/ 312539 h 1875194"/>
              <a:gd name="connsiteX8" fmla="*/ 312539 w 1875194"/>
              <a:gd name="connsiteY8" fmla="*/ 0 h 1875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5194" h="1875194">
                <a:moveTo>
                  <a:pt x="312539" y="0"/>
                </a:moveTo>
                <a:lnTo>
                  <a:pt x="1562655" y="0"/>
                </a:lnTo>
                <a:cubicBezTo>
                  <a:pt x="1735266" y="0"/>
                  <a:pt x="1875194" y="139928"/>
                  <a:pt x="1875194" y="312539"/>
                </a:cubicBezTo>
                <a:lnTo>
                  <a:pt x="1875194" y="1562655"/>
                </a:lnTo>
                <a:cubicBezTo>
                  <a:pt x="1875194" y="1735266"/>
                  <a:pt x="1735266" y="1875194"/>
                  <a:pt x="1562655" y="1875194"/>
                </a:cubicBezTo>
                <a:lnTo>
                  <a:pt x="312539" y="1875194"/>
                </a:lnTo>
                <a:cubicBezTo>
                  <a:pt x="139928" y="1875194"/>
                  <a:pt x="0" y="1735266"/>
                  <a:pt x="0" y="1562655"/>
                </a:cubicBezTo>
                <a:lnTo>
                  <a:pt x="0" y="312539"/>
                </a:lnTo>
                <a:cubicBezTo>
                  <a:pt x="0" y="139928"/>
                  <a:pt x="139928" y="0"/>
                  <a:pt x="312539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</p:spTree>
    <p:extLst>
      <p:ext uri="{BB962C8B-B14F-4D97-AF65-F5344CB8AC3E}">
        <p14:creationId xmlns:p14="http://schemas.microsoft.com/office/powerpoint/2010/main" val="845984103"/>
      </p:ext>
    </p:extLst>
  </p:cSld>
  <p:clrMapOvr>
    <a:masterClrMapping/>
  </p:clrMapOvr>
  <p:transition spd="slow">
    <p:push dir="u"/>
  </p:transition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34975"/>
          </a:xfrm>
        </p:spPr>
        <p:txBody>
          <a:bodyPr>
            <a:normAutofit/>
          </a:bodyPr>
          <a:lstStyle>
            <a:lvl1pPr algn="ctr">
              <a:defRPr sz="24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866775"/>
            <a:ext cx="10515600" cy="190500"/>
          </a:xfrm>
        </p:spPr>
        <p:txBody>
          <a:bodyPr>
            <a:noAutofit/>
          </a:bodyPr>
          <a:lstStyle>
            <a:lvl1pPr marL="0" indent="0" algn="ctr">
              <a:buNone/>
              <a:defRPr lang="id-ID" sz="1100" kern="1200" dirty="0">
                <a:solidFill>
                  <a:schemeClr val="tx1"/>
                </a:solidFill>
                <a:latin typeface="Raleway Thin" panose="020B0203030101060003" pitchFamily="34" charset="0"/>
                <a:ea typeface="+mn-ea"/>
                <a:cs typeface="+mn-cs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E50F6728-F534-4EAE-A31F-ADFD1C60E51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317004" y="2035380"/>
            <a:ext cx="1396724" cy="1407466"/>
          </a:xfrm>
          <a:custGeom>
            <a:avLst/>
            <a:gdLst>
              <a:gd name="connsiteX0" fmla="*/ 698362 w 1396724"/>
              <a:gd name="connsiteY0" fmla="*/ 0 h 1407466"/>
              <a:gd name="connsiteX1" fmla="*/ 1396724 w 1396724"/>
              <a:gd name="connsiteY1" fmla="*/ 703733 h 1407466"/>
              <a:gd name="connsiteX2" fmla="*/ 698362 w 1396724"/>
              <a:gd name="connsiteY2" fmla="*/ 1407466 h 1407466"/>
              <a:gd name="connsiteX3" fmla="*/ 0 w 1396724"/>
              <a:gd name="connsiteY3" fmla="*/ 703733 h 1407466"/>
              <a:gd name="connsiteX4" fmla="*/ 698362 w 1396724"/>
              <a:gd name="connsiteY4" fmla="*/ 0 h 1407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6724" h="1407466">
                <a:moveTo>
                  <a:pt x="698362" y="0"/>
                </a:moveTo>
                <a:cubicBezTo>
                  <a:pt x="1084057" y="0"/>
                  <a:pt x="1396724" y="315072"/>
                  <a:pt x="1396724" y="703733"/>
                </a:cubicBezTo>
                <a:cubicBezTo>
                  <a:pt x="1396724" y="1092394"/>
                  <a:pt x="1084057" y="1407466"/>
                  <a:pt x="698362" y="1407466"/>
                </a:cubicBezTo>
                <a:cubicBezTo>
                  <a:pt x="312667" y="1407466"/>
                  <a:pt x="0" y="1092394"/>
                  <a:pt x="0" y="703733"/>
                </a:cubicBezTo>
                <a:cubicBezTo>
                  <a:pt x="0" y="315072"/>
                  <a:pt x="312667" y="0"/>
                  <a:pt x="698362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A9C13111-A9CF-4E92-95E8-C455D11776D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17004" y="4318950"/>
            <a:ext cx="1396724" cy="1407466"/>
          </a:xfrm>
          <a:custGeom>
            <a:avLst/>
            <a:gdLst>
              <a:gd name="connsiteX0" fmla="*/ 698362 w 1396724"/>
              <a:gd name="connsiteY0" fmla="*/ 0 h 1407466"/>
              <a:gd name="connsiteX1" fmla="*/ 1396724 w 1396724"/>
              <a:gd name="connsiteY1" fmla="*/ 703733 h 1407466"/>
              <a:gd name="connsiteX2" fmla="*/ 698362 w 1396724"/>
              <a:gd name="connsiteY2" fmla="*/ 1407466 h 1407466"/>
              <a:gd name="connsiteX3" fmla="*/ 0 w 1396724"/>
              <a:gd name="connsiteY3" fmla="*/ 703733 h 1407466"/>
              <a:gd name="connsiteX4" fmla="*/ 698362 w 1396724"/>
              <a:gd name="connsiteY4" fmla="*/ 0 h 1407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6724" h="1407466">
                <a:moveTo>
                  <a:pt x="698362" y="0"/>
                </a:moveTo>
                <a:cubicBezTo>
                  <a:pt x="1084057" y="0"/>
                  <a:pt x="1396724" y="315072"/>
                  <a:pt x="1396724" y="703733"/>
                </a:cubicBezTo>
                <a:cubicBezTo>
                  <a:pt x="1396724" y="1092394"/>
                  <a:pt x="1084057" y="1407466"/>
                  <a:pt x="698362" y="1407466"/>
                </a:cubicBezTo>
                <a:cubicBezTo>
                  <a:pt x="312667" y="1407466"/>
                  <a:pt x="0" y="1092394"/>
                  <a:pt x="0" y="703733"/>
                </a:cubicBezTo>
                <a:cubicBezTo>
                  <a:pt x="0" y="315072"/>
                  <a:pt x="312667" y="0"/>
                  <a:pt x="698362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CA3EB88D-A73A-44D4-AC36-3D68C3459D9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666879" y="4318950"/>
            <a:ext cx="1396724" cy="1407466"/>
          </a:xfrm>
          <a:custGeom>
            <a:avLst/>
            <a:gdLst>
              <a:gd name="connsiteX0" fmla="*/ 698362 w 1396724"/>
              <a:gd name="connsiteY0" fmla="*/ 0 h 1407466"/>
              <a:gd name="connsiteX1" fmla="*/ 1396724 w 1396724"/>
              <a:gd name="connsiteY1" fmla="*/ 703733 h 1407466"/>
              <a:gd name="connsiteX2" fmla="*/ 698362 w 1396724"/>
              <a:gd name="connsiteY2" fmla="*/ 1407466 h 1407466"/>
              <a:gd name="connsiteX3" fmla="*/ 0 w 1396724"/>
              <a:gd name="connsiteY3" fmla="*/ 703733 h 1407466"/>
              <a:gd name="connsiteX4" fmla="*/ 698362 w 1396724"/>
              <a:gd name="connsiteY4" fmla="*/ 0 h 1407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6724" h="1407466">
                <a:moveTo>
                  <a:pt x="698362" y="0"/>
                </a:moveTo>
                <a:cubicBezTo>
                  <a:pt x="1084057" y="0"/>
                  <a:pt x="1396724" y="315072"/>
                  <a:pt x="1396724" y="703733"/>
                </a:cubicBezTo>
                <a:cubicBezTo>
                  <a:pt x="1396724" y="1092394"/>
                  <a:pt x="1084057" y="1407466"/>
                  <a:pt x="698362" y="1407466"/>
                </a:cubicBezTo>
                <a:cubicBezTo>
                  <a:pt x="312667" y="1407466"/>
                  <a:pt x="0" y="1092394"/>
                  <a:pt x="0" y="703733"/>
                </a:cubicBezTo>
                <a:cubicBezTo>
                  <a:pt x="0" y="315072"/>
                  <a:pt x="312667" y="0"/>
                  <a:pt x="698362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A427CB01-E118-44E4-9438-A91D4F1ACF6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666879" y="2035380"/>
            <a:ext cx="1396724" cy="1407466"/>
          </a:xfrm>
          <a:custGeom>
            <a:avLst/>
            <a:gdLst>
              <a:gd name="connsiteX0" fmla="*/ 698362 w 1396724"/>
              <a:gd name="connsiteY0" fmla="*/ 0 h 1407466"/>
              <a:gd name="connsiteX1" fmla="*/ 1396724 w 1396724"/>
              <a:gd name="connsiteY1" fmla="*/ 703733 h 1407466"/>
              <a:gd name="connsiteX2" fmla="*/ 698362 w 1396724"/>
              <a:gd name="connsiteY2" fmla="*/ 1407466 h 1407466"/>
              <a:gd name="connsiteX3" fmla="*/ 0 w 1396724"/>
              <a:gd name="connsiteY3" fmla="*/ 703733 h 1407466"/>
              <a:gd name="connsiteX4" fmla="*/ 698362 w 1396724"/>
              <a:gd name="connsiteY4" fmla="*/ 0 h 1407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6724" h="1407466">
                <a:moveTo>
                  <a:pt x="698362" y="0"/>
                </a:moveTo>
                <a:cubicBezTo>
                  <a:pt x="1084057" y="0"/>
                  <a:pt x="1396724" y="315072"/>
                  <a:pt x="1396724" y="703733"/>
                </a:cubicBezTo>
                <a:cubicBezTo>
                  <a:pt x="1396724" y="1092394"/>
                  <a:pt x="1084057" y="1407466"/>
                  <a:pt x="698362" y="1407466"/>
                </a:cubicBezTo>
                <a:cubicBezTo>
                  <a:pt x="312667" y="1407466"/>
                  <a:pt x="0" y="1092394"/>
                  <a:pt x="0" y="703733"/>
                </a:cubicBezTo>
                <a:cubicBezTo>
                  <a:pt x="0" y="315072"/>
                  <a:pt x="312667" y="0"/>
                  <a:pt x="698362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</p:spTree>
    <p:extLst>
      <p:ext uri="{BB962C8B-B14F-4D97-AF65-F5344CB8AC3E}">
        <p14:creationId xmlns:p14="http://schemas.microsoft.com/office/powerpoint/2010/main" val="3812981205"/>
      </p:ext>
    </p:extLst>
  </p:cSld>
  <p:clrMapOvr>
    <a:masterClrMapping/>
  </p:clrMapOvr>
  <p:transition spd="slow">
    <p:push dir="u"/>
  </p:transition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34975"/>
          </a:xfrm>
        </p:spPr>
        <p:txBody>
          <a:bodyPr>
            <a:normAutofit/>
          </a:bodyPr>
          <a:lstStyle>
            <a:lvl1pPr algn="ctr">
              <a:defRPr sz="24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866775"/>
            <a:ext cx="10515600" cy="190500"/>
          </a:xfrm>
        </p:spPr>
        <p:txBody>
          <a:bodyPr>
            <a:noAutofit/>
          </a:bodyPr>
          <a:lstStyle>
            <a:lvl1pPr marL="0" indent="0" algn="ctr">
              <a:buNone/>
              <a:defRPr lang="id-ID" sz="1100" kern="1200" dirty="0">
                <a:solidFill>
                  <a:schemeClr val="tx1"/>
                </a:solidFill>
                <a:latin typeface="Raleway Thin" panose="020B0203030101060003" pitchFamily="34" charset="0"/>
                <a:ea typeface="+mn-ea"/>
                <a:cs typeface="+mn-cs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5D8C9BC9-13FC-4F77-A20F-A5F213D2380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91893" y="2134273"/>
            <a:ext cx="1209676" cy="1209676"/>
          </a:xfrm>
          <a:custGeom>
            <a:avLst/>
            <a:gdLst>
              <a:gd name="connsiteX0" fmla="*/ 604838 w 1209676"/>
              <a:gd name="connsiteY0" fmla="*/ 0 h 1209676"/>
              <a:gd name="connsiteX1" fmla="*/ 1209676 w 1209676"/>
              <a:gd name="connsiteY1" fmla="*/ 604838 h 1209676"/>
              <a:gd name="connsiteX2" fmla="*/ 604838 w 1209676"/>
              <a:gd name="connsiteY2" fmla="*/ 1209676 h 1209676"/>
              <a:gd name="connsiteX3" fmla="*/ 0 w 1209676"/>
              <a:gd name="connsiteY3" fmla="*/ 604838 h 1209676"/>
              <a:gd name="connsiteX4" fmla="*/ 604838 w 1209676"/>
              <a:gd name="connsiteY4" fmla="*/ 0 h 1209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9676" h="1209676">
                <a:moveTo>
                  <a:pt x="604838" y="0"/>
                </a:moveTo>
                <a:cubicBezTo>
                  <a:pt x="938881" y="0"/>
                  <a:pt x="1209676" y="270795"/>
                  <a:pt x="1209676" y="604838"/>
                </a:cubicBezTo>
                <a:cubicBezTo>
                  <a:pt x="1209676" y="938881"/>
                  <a:pt x="938881" y="1209676"/>
                  <a:pt x="604838" y="1209676"/>
                </a:cubicBezTo>
                <a:cubicBezTo>
                  <a:pt x="270795" y="1209676"/>
                  <a:pt x="0" y="938881"/>
                  <a:pt x="0" y="604838"/>
                </a:cubicBezTo>
                <a:cubicBezTo>
                  <a:pt x="0" y="270795"/>
                  <a:pt x="270795" y="0"/>
                  <a:pt x="604838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FE2DFA02-7EB0-404F-827C-DB9B5CB3D41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91893" y="4417845"/>
            <a:ext cx="1209676" cy="1209676"/>
          </a:xfrm>
          <a:custGeom>
            <a:avLst/>
            <a:gdLst>
              <a:gd name="connsiteX0" fmla="*/ 604838 w 1209676"/>
              <a:gd name="connsiteY0" fmla="*/ 0 h 1209676"/>
              <a:gd name="connsiteX1" fmla="*/ 1209676 w 1209676"/>
              <a:gd name="connsiteY1" fmla="*/ 604838 h 1209676"/>
              <a:gd name="connsiteX2" fmla="*/ 604838 w 1209676"/>
              <a:gd name="connsiteY2" fmla="*/ 1209676 h 1209676"/>
              <a:gd name="connsiteX3" fmla="*/ 0 w 1209676"/>
              <a:gd name="connsiteY3" fmla="*/ 604838 h 1209676"/>
              <a:gd name="connsiteX4" fmla="*/ 604838 w 1209676"/>
              <a:gd name="connsiteY4" fmla="*/ 0 h 1209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9676" h="1209676">
                <a:moveTo>
                  <a:pt x="604838" y="0"/>
                </a:moveTo>
                <a:cubicBezTo>
                  <a:pt x="938881" y="0"/>
                  <a:pt x="1209676" y="270795"/>
                  <a:pt x="1209676" y="604838"/>
                </a:cubicBezTo>
                <a:cubicBezTo>
                  <a:pt x="1209676" y="938881"/>
                  <a:pt x="938881" y="1209676"/>
                  <a:pt x="604838" y="1209676"/>
                </a:cubicBezTo>
                <a:cubicBezTo>
                  <a:pt x="270795" y="1209676"/>
                  <a:pt x="0" y="938881"/>
                  <a:pt x="0" y="604838"/>
                </a:cubicBezTo>
                <a:cubicBezTo>
                  <a:pt x="0" y="270795"/>
                  <a:pt x="270795" y="0"/>
                  <a:pt x="604838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B6FA1B44-A1E9-46C8-8B64-24EEDE0C897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52700" y="4417845"/>
            <a:ext cx="1209676" cy="1209676"/>
          </a:xfrm>
          <a:custGeom>
            <a:avLst/>
            <a:gdLst>
              <a:gd name="connsiteX0" fmla="*/ 604838 w 1209676"/>
              <a:gd name="connsiteY0" fmla="*/ 0 h 1209676"/>
              <a:gd name="connsiteX1" fmla="*/ 1209676 w 1209676"/>
              <a:gd name="connsiteY1" fmla="*/ 604838 h 1209676"/>
              <a:gd name="connsiteX2" fmla="*/ 604838 w 1209676"/>
              <a:gd name="connsiteY2" fmla="*/ 1209676 h 1209676"/>
              <a:gd name="connsiteX3" fmla="*/ 0 w 1209676"/>
              <a:gd name="connsiteY3" fmla="*/ 604838 h 1209676"/>
              <a:gd name="connsiteX4" fmla="*/ 604838 w 1209676"/>
              <a:gd name="connsiteY4" fmla="*/ 0 h 1209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9676" h="1209676">
                <a:moveTo>
                  <a:pt x="604838" y="0"/>
                </a:moveTo>
                <a:cubicBezTo>
                  <a:pt x="938881" y="0"/>
                  <a:pt x="1209676" y="270795"/>
                  <a:pt x="1209676" y="604838"/>
                </a:cubicBezTo>
                <a:cubicBezTo>
                  <a:pt x="1209676" y="938881"/>
                  <a:pt x="938881" y="1209676"/>
                  <a:pt x="604838" y="1209676"/>
                </a:cubicBezTo>
                <a:cubicBezTo>
                  <a:pt x="270795" y="1209676"/>
                  <a:pt x="0" y="938881"/>
                  <a:pt x="0" y="604838"/>
                </a:cubicBezTo>
                <a:cubicBezTo>
                  <a:pt x="0" y="270795"/>
                  <a:pt x="270795" y="0"/>
                  <a:pt x="604838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F7F50B2F-956F-4C4A-A739-0BC2F4ED1F2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204398" y="4417845"/>
            <a:ext cx="1209676" cy="1209676"/>
          </a:xfrm>
          <a:custGeom>
            <a:avLst/>
            <a:gdLst>
              <a:gd name="connsiteX0" fmla="*/ 604838 w 1209676"/>
              <a:gd name="connsiteY0" fmla="*/ 0 h 1209676"/>
              <a:gd name="connsiteX1" fmla="*/ 1209676 w 1209676"/>
              <a:gd name="connsiteY1" fmla="*/ 604838 h 1209676"/>
              <a:gd name="connsiteX2" fmla="*/ 604838 w 1209676"/>
              <a:gd name="connsiteY2" fmla="*/ 1209676 h 1209676"/>
              <a:gd name="connsiteX3" fmla="*/ 0 w 1209676"/>
              <a:gd name="connsiteY3" fmla="*/ 604838 h 1209676"/>
              <a:gd name="connsiteX4" fmla="*/ 604838 w 1209676"/>
              <a:gd name="connsiteY4" fmla="*/ 0 h 1209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9676" h="1209676">
                <a:moveTo>
                  <a:pt x="604838" y="0"/>
                </a:moveTo>
                <a:cubicBezTo>
                  <a:pt x="938881" y="0"/>
                  <a:pt x="1209676" y="270795"/>
                  <a:pt x="1209676" y="604838"/>
                </a:cubicBezTo>
                <a:cubicBezTo>
                  <a:pt x="1209676" y="938881"/>
                  <a:pt x="938881" y="1209676"/>
                  <a:pt x="604838" y="1209676"/>
                </a:cubicBezTo>
                <a:cubicBezTo>
                  <a:pt x="270795" y="1209676"/>
                  <a:pt x="0" y="938881"/>
                  <a:pt x="0" y="604838"/>
                </a:cubicBezTo>
                <a:cubicBezTo>
                  <a:pt x="0" y="270795"/>
                  <a:pt x="270795" y="0"/>
                  <a:pt x="604838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59D26D4F-814F-4B2A-927C-5F4A3BE3178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651160" y="2134274"/>
            <a:ext cx="1209676" cy="1209676"/>
          </a:xfrm>
          <a:custGeom>
            <a:avLst/>
            <a:gdLst>
              <a:gd name="connsiteX0" fmla="*/ 604838 w 1209676"/>
              <a:gd name="connsiteY0" fmla="*/ 0 h 1209676"/>
              <a:gd name="connsiteX1" fmla="*/ 1209676 w 1209676"/>
              <a:gd name="connsiteY1" fmla="*/ 604838 h 1209676"/>
              <a:gd name="connsiteX2" fmla="*/ 604838 w 1209676"/>
              <a:gd name="connsiteY2" fmla="*/ 1209676 h 1209676"/>
              <a:gd name="connsiteX3" fmla="*/ 0 w 1209676"/>
              <a:gd name="connsiteY3" fmla="*/ 604838 h 1209676"/>
              <a:gd name="connsiteX4" fmla="*/ 604838 w 1209676"/>
              <a:gd name="connsiteY4" fmla="*/ 0 h 1209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9676" h="1209676">
                <a:moveTo>
                  <a:pt x="604838" y="0"/>
                </a:moveTo>
                <a:cubicBezTo>
                  <a:pt x="938881" y="0"/>
                  <a:pt x="1209676" y="270795"/>
                  <a:pt x="1209676" y="604838"/>
                </a:cubicBezTo>
                <a:cubicBezTo>
                  <a:pt x="1209676" y="938881"/>
                  <a:pt x="938881" y="1209676"/>
                  <a:pt x="604838" y="1209676"/>
                </a:cubicBezTo>
                <a:cubicBezTo>
                  <a:pt x="270795" y="1209676"/>
                  <a:pt x="0" y="938881"/>
                  <a:pt x="0" y="604838"/>
                </a:cubicBezTo>
                <a:cubicBezTo>
                  <a:pt x="0" y="270795"/>
                  <a:pt x="270795" y="0"/>
                  <a:pt x="604838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3F6DD89C-2FCD-4CA6-B3C3-60EE2088B84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204398" y="2134274"/>
            <a:ext cx="1209676" cy="1209676"/>
          </a:xfrm>
          <a:custGeom>
            <a:avLst/>
            <a:gdLst>
              <a:gd name="connsiteX0" fmla="*/ 604838 w 1209676"/>
              <a:gd name="connsiteY0" fmla="*/ 0 h 1209676"/>
              <a:gd name="connsiteX1" fmla="*/ 1209676 w 1209676"/>
              <a:gd name="connsiteY1" fmla="*/ 604838 h 1209676"/>
              <a:gd name="connsiteX2" fmla="*/ 604838 w 1209676"/>
              <a:gd name="connsiteY2" fmla="*/ 1209676 h 1209676"/>
              <a:gd name="connsiteX3" fmla="*/ 0 w 1209676"/>
              <a:gd name="connsiteY3" fmla="*/ 604838 h 1209676"/>
              <a:gd name="connsiteX4" fmla="*/ 604838 w 1209676"/>
              <a:gd name="connsiteY4" fmla="*/ 0 h 1209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9676" h="1209676">
                <a:moveTo>
                  <a:pt x="604838" y="0"/>
                </a:moveTo>
                <a:cubicBezTo>
                  <a:pt x="938881" y="0"/>
                  <a:pt x="1209676" y="270795"/>
                  <a:pt x="1209676" y="604838"/>
                </a:cubicBezTo>
                <a:cubicBezTo>
                  <a:pt x="1209676" y="938881"/>
                  <a:pt x="938881" y="1209676"/>
                  <a:pt x="604838" y="1209676"/>
                </a:cubicBezTo>
                <a:cubicBezTo>
                  <a:pt x="270795" y="1209676"/>
                  <a:pt x="0" y="938881"/>
                  <a:pt x="0" y="604838"/>
                </a:cubicBezTo>
                <a:cubicBezTo>
                  <a:pt x="0" y="270795"/>
                  <a:pt x="270795" y="0"/>
                  <a:pt x="604838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</p:spTree>
    <p:extLst>
      <p:ext uri="{BB962C8B-B14F-4D97-AF65-F5344CB8AC3E}">
        <p14:creationId xmlns:p14="http://schemas.microsoft.com/office/powerpoint/2010/main" val="4029764617"/>
      </p:ext>
    </p:extLst>
  </p:cSld>
  <p:clrMapOvr>
    <a:masterClrMapping/>
  </p:clrMapOvr>
  <p:transition spd="slow">
    <p:push dir="u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34975"/>
          </a:xfrm>
        </p:spPr>
        <p:txBody>
          <a:bodyPr>
            <a:normAutofit/>
          </a:bodyPr>
          <a:lstStyle>
            <a:lvl1pPr algn="ctr">
              <a:defRPr sz="24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866775"/>
            <a:ext cx="10515600" cy="190500"/>
          </a:xfrm>
        </p:spPr>
        <p:txBody>
          <a:bodyPr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  <a:latin typeface="Raleway Thin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5CA38E2C-EF5F-4442-9544-519C449251D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00100" y="2417553"/>
            <a:ext cx="3308681" cy="1734448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E8C9CFDD-1AC3-4A9F-AC66-E874FC4FBAB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00100" y="4323452"/>
            <a:ext cx="3308681" cy="1734448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8D86B79C-2459-4B8C-AD89-500205A4077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275557" y="2417553"/>
            <a:ext cx="3308681" cy="1734448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FB1EBE22-3BEF-4315-BDCA-8A872827A72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275557" y="4323452"/>
            <a:ext cx="3308681" cy="1734448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A40B8E60-32F8-454D-ABF9-F0AE13F41314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7758023" y="2417553"/>
            <a:ext cx="3633877" cy="3633877"/>
          </a:xfrm>
          <a:custGeom>
            <a:avLst/>
            <a:gdLst>
              <a:gd name="connsiteX0" fmla="*/ 0 w 3633877"/>
              <a:gd name="connsiteY0" fmla="*/ 0 h 3633877"/>
              <a:gd name="connsiteX1" fmla="*/ 3633877 w 3633877"/>
              <a:gd name="connsiteY1" fmla="*/ 0 h 3633877"/>
              <a:gd name="connsiteX2" fmla="*/ 3633877 w 3633877"/>
              <a:gd name="connsiteY2" fmla="*/ 3633877 h 3633877"/>
              <a:gd name="connsiteX3" fmla="*/ 0 w 3633877"/>
              <a:gd name="connsiteY3" fmla="*/ 3633877 h 3633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33877" h="3633877">
                <a:moveTo>
                  <a:pt x="0" y="0"/>
                </a:moveTo>
                <a:lnTo>
                  <a:pt x="3633877" y="0"/>
                </a:lnTo>
                <a:lnTo>
                  <a:pt x="3633877" y="3633877"/>
                </a:lnTo>
                <a:lnTo>
                  <a:pt x="0" y="3633877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</p:spTree>
    <p:extLst>
      <p:ext uri="{BB962C8B-B14F-4D97-AF65-F5344CB8AC3E}">
        <p14:creationId xmlns:p14="http://schemas.microsoft.com/office/powerpoint/2010/main" val="4006526013"/>
      </p:ext>
    </p:extLst>
  </p:cSld>
  <p:clrMapOvr>
    <a:masterClrMapping/>
  </p:clrMapOvr>
  <p:transition spd="slow">
    <p:push dir="u"/>
  </p:transition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EB1D50A4-0540-40B6-A242-E6EC92308CE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426200" y="788275"/>
            <a:ext cx="1701800" cy="1701800"/>
          </a:xfrm>
          <a:custGeom>
            <a:avLst/>
            <a:gdLst>
              <a:gd name="connsiteX0" fmla="*/ 850900 w 1701800"/>
              <a:gd name="connsiteY0" fmla="*/ 0 h 1701800"/>
              <a:gd name="connsiteX1" fmla="*/ 1701800 w 1701800"/>
              <a:gd name="connsiteY1" fmla="*/ 850900 h 1701800"/>
              <a:gd name="connsiteX2" fmla="*/ 850900 w 1701800"/>
              <a:gd name="connsiteY2" fmla="*/ 1701800 h 1701800"/>
              <a:gd name="connsiteX3" fmla="*/ 0 w 1701800"/>
              <a:gd name="connsiteY3" fmla="*/ 850900 h 1701800"/>
              <a:gd name="connsiteX4" fmla="*/ 850900 w 1701800"/>
              <a:gd name="connsiteY4" fmla="*/ 0 h 170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01800" h="1701800">
                <a:moveTo>
                  <a:pt x="850900" y="0"/>
                </a:moveTo>
                <a:cubicBezTo>
                  <a:pt x="1320839" y="0"/>
                  <a:pt x="1701800" y="380961"/>
                  <a:pt x="1701800" y="850900"/>
                </a:cubicBezTo>
                <a:cubicBezTo>
                  <a:pt x="1701800" y="1320839"/>
                  <a:pt x="1320839" y="1701800"/>
                  <a:pt x="850900" y="1701800"/>
                </a:cubicBezTo>
                <a:cubicBezTo>
                  <a:pt x="380961" y="1701800"/>
                  <a:pt x="0" y="1320839"/>
                  <a:pt x="0" y="850900"/>
                </a:cubicBezTo>
                <a:cubicBezTo>
                  <a:pt x="0" y="380961"/>
                  <a:pt x="380961" y="0"/>
                  <a:pt x="850900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A912055F-58B9-4171-96E0-A3CC6CE2FDF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426200" y="3340100"/>
            <a:ext cx="1701800" cy="1701800"/>
          </a:xfrm>
          <a:custGeom>
            <a:avLst/>
            <a:gdLst>
              <a:gd name="connsiteX0" fmla="*/ 850900 w 1701800"/>
              <a:gd name="connsiteY0" fmla="*/ 0 h 1701800"/>
              <a:gd name="connsiteX1" fmla="*/ 1701800 w 1701800"/>
              <a:gd name="connsiteY1" fmla="*/ 850900 h 1701800"/>
              <a:gd name="connsiteX2" fmla="*/ 850900 w 1701800"/>
              <a:gd name="connsiteY2" fmla="*/ 1701800 h 1701800"/>
              <a:gd name="connsiteX3" fmla="*/ 0 w 1701800"/>
              <a:gd name="connsiteY3" fmla="*/ 850900 h 1701800"/>
              <a:gd name="connsiteX4" fmla="*/ 850900 w 1701800"/>
              <a:gd name="connsiteY4" fmla="*/ 0 h 170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01800" h="1701800">
                <a:moveTo>
                  <a:pt x="850900" y="0"/>
                </a:moveTo>
                <a:cubicBezTo>
                  <a:pt x="1320839" y="0"/>
                  <a:pt x="1701800" y="380961"/>
                  <a:pt x="1701800" y="850900"/>
                </a:cubicBezTo>
                <a:cubicBezTo>
                  <a:pt x="1701800" y="1320839"/>
                  <a:pt x="1320839" y="1701800"/>
                  <a:pt x="850900" y="1701800"/>
                </a:cubicBezTo>
                <a:cubicBezTo>
                  <a:pt x="380961" y="1701800"/>
                  <a:pt x="0" y="1320839"/>
                  <a:pt x="0" y="850900"/>
                </a:cubicBezTo>
                <a:cubicBezTo>
                  <a:pt x="0" y="380961"/>
                  <a:pt x="380961" y="0"/>
                  <a:pt x="850900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</p:spTree>
    <p:extLst>
      <p:ext uri="{BB962C8B-B14F-4D97-AF65-F5344CB8AC3E}">
        <p14:creationId xmlns:p14="http://schemas.microsoft.com/office/powerpoint/2010/main" val="1383947284"/>
      </p:ext>
    </p:extLst>
  </p:cSld>
  <p:clrMapOvr>
    <a:masterClrMapping/>
  </p:clrMapOvr>
  <p:transition spd="slow">
    <p:push dir="u"/>
  </p:transition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EB1D50A4-0540-40B6-A242-E6EC92308CE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63600" y="788275"/>
            <a:ext cx="1701800" cy="1701800"/>
          </a:xfrm>
          <a:custGeom>
            <a:avLst/>
            <a:gdLst>
              <a:gd name="connsiteX0" fmla="*/ 850900 w 1701800"/>
              <a:gd name="connsiteY0" fmla="*/ 0 h 1701800"/>
              <a:gd name="connsiteX1" fmla="*/ 1701800 w 1701800"/>
              <a:gd name="connsiteY1" fmla="*/ 850900 h 1701800"/>
              <a:gd name="connsiteX2" fmla="*/ 850900 w 1701800"/>
              <a:gd name="connsiteY2" fmla="*/ 1701800 h 1701800"/>
              <a:gd name="connsiteX3" fmla="*/ 0 w 1701800"/>
              <a:gd name="connsiteY3" fmla="*/ 850900 h 1701800"/>
              <a:gd name="connsiteX4" fmla="*/ 850900 w 1701800"/>
              <a:gd name="connsiteY4" fmla="*/ 0 h 170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01800" h="1701800">
                <a:moveTo>
                  <a:pt x="850900" y="0"/>
                </a:moveTo>
                <a:cubicBezTo>
                  <a:pt x="1320839" y="0"/>
                  <a:pt x="1701800" y="380961"/>
                  <a:pt x="1701800" y="850900"/>
                </a:cubicBezTo>
                <a:cubicBezTo>
                  <a:pt x="1701800" y="1320839"/>
                  <a:pt x="1320839" y="1701800"/>
                  <a:pt x="850900" y="1701800"/>
                </a:cubicBezTo>
                <a:cubicBezTo>
                  <a:pt x="380961" y="1701800"/>
                  <a:pt x="0" y="1320839"/>
                  <a:pt x="0" y="850900"/>
                </a:cubicBezTo>
                <a:cubicBezTo>
                  <a:pt x="0" y="380961"/>
                  <a:pt x="380961" y="0"/>
                  <a:pt x="850900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A912055F-58B9-4171-96E0-A3CC6CE2FDF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63600" y="3340100"/>
            <a:ext cx="1701800" cy="1701800"/>
          </a:xfrm>
          <a:custGeom>
            <a:avLst/>
            <a:gdLst>
              <a:gd name="connsiteX0" fmla="*/ 850900 w 1701800"/>
              <a:gd name="connsiteY0" fmla="*/ 0 h 1701800"/>
              <a:gd name="connsiteX1" fmla="*/ 1701800 w 1701800"/>
              <a:gd name="connsiteY1" fmla="*/ 850900 h 1701800"/>
              <a:gd name="connsiteX2" fmla="*/ 850900 w 1701800"/>
              <a:gd name="connsiteY2" fmla="*/ 1701800 h 1701800"/>
              <a:gd name="connsiteX3" fmla="*/ 0 w 1701800"/>
              <a:gd name="connsiteY3" fmla="*/ 850900 h 1701800"/>
              <a:gd name="connsiteX4" fmla="*/ 850900 w 1701800"/>
              <a:gd name="connsiteY4" fmla="*/ 0 h 170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01800" h="1701800">
                <a:moveTo>
                  <a:pt x="850900" y="0"/>
                </a:moveTo>
                <a:cubicBezTo>
                  <a:pt x="1320839" y="0"/>
                  <a:pt x="1701800" y="380961"/>
                  <a:pt x="1701800" y="850900"/>
                </a:cubicBezTo>
                <a:cubicBezTo>
                  <a:pt x="1701800" y="1320839"/>
                  <a:pt x="1320839" y="1701800"/>
                  <a:pt x="850900" y="1701800"/>
                </a:cubicBezTo>
                <a:cubicBezTo>
                  <a:pt x="380961" y="1701800"/>
                  <a:pt x="0" y="1320839"/>
                  <a:pt x="0" y="850900"/>
                </a:cubicBezTo>
                <a:cubicBezTo>
                  <a:pt x="0" y="380961"/>
                  <a:pt x="380961" y="0"/>
                  <a:pt x="850900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</p:spTree>
    <p:extLst>
      <p:ext uri="{BB962C8B-B14F-4D97-AF65-F5344CB8AC3E}">
        <p14:creationId xmlns:p14="http://schemas.microsoft.com/office/powerpoint/2010/main" val="3769040075"/>
      </p:ext>
    </p:extLst>
  </p:cSld>
  <p:clrMapOvr>
    <a:masterClrMapping/>
  </p:clrMapOvr>
  <p:transition spd="slow">
    <p:push dir="u"/>
  </p:transition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34975"/>
          </a:xfrm>
        </p:spPr>
        <p:txBody>
          <a:bodyPr>
            <a:normAutofit/>
          </a:bodyPr>
          <a:lstStyle>
            <a:lvl1pPr algn="ctr">
              <a:defRPr sz="24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866775"/>
            <a:ext cx="10515600" cy="190500"/>
          </a:xfrm>
        </p:spPr>
        <p:txBody>
          <a:bodyPr>
            <a:noAutofit/>
          </a:bodyPr>
          <a:lstStyle>
            <a:lvl1pPr marL="0" indent="0" algn="ctr">
              <a:buNone/>
              <a:defRPr sz="1100">
                <a:solidFill>
                  <a:schemeClr val="tx1"/>
                </a:solidFill>
                <a:latin typeface="Raleway Thin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3DCC1E71-1311-4F7E-8D28-2E06A4ADC59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00100" y="2417553"/>
            <a:ext cx="3633877" cy="3633877"/>
          </a:xfrm>
          <a:custGeom>
            <a:avLst/>
            <a:gdLst>
              <a:gd name="connsiteX0" fmla="*/ 0 w 3633877"/>
              <a:gd name="connsiteY0" fmla="*/ 0 h 3633877"/>
              <a:gd name="connsiteX1" fmla="*/ 3633877 w 3633877"/>
              <a:gd name="connsiteY1" fmla="*/ 0 h 3633877"/>
              <a:gd name="connsiteX2" fmla="*/ 3633877 w 3633877"/>
              <a:gd name="connsiteY2" fmla="*/ 3633877 h 3633877"/>
              <a:gd name="connsiteX3" fmla="*/ 0 w 3633877"/>
              <a:gd name="connsiteY3" fmla="*/ 3633877 h 3633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33877" h="3633877">
                <a:moveTo>
                  <a:pt x="0" y="0"/>
                </a:moveTo>
                <a:lnTo>
                  <a:pt x="3633877" y="0"/>
                </a:lnTo>
                <a:lnTo>
                  <a:pt x="3633877" y="3633877"/>
                </a:lnTo>
                <a:lnTo>
                  <a:pt x="0" y="3633877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4ABDB6D3-52D3-4707-8C9E-6FB9607479C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603090" y="2417553"/>
            <a:ext cx="3308681" cy="1734448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D0B69558-D23D-4CB9-A49A-E1A2BC2149E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03090" y="4323452"/>
            <a:ext cx="3308681" cy="1734448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10ED11E7-3915-45C6-BF68-30B895C97BB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078547" y="2417553"/>
            <a:ext cx="3308681" cy="1734448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B95AA518-C44E-4FF7-8484-E346FA1DEF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078547" y="4323452"/>
            <a:ext cx="3308681" cy="1734448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</p:spTree>
    <p:extLst>
      <p:ext uri="{BB962C8B-B14F-4D97-AF65-F5344CB8AC3E}">
        <p14:creationId xmlns:p14="http://schemas.microsoft.com/office/powerpoint/2010/main" val="2359267376"/>
      </p:ext>
    </p:extLst>
  </p:cSld>
  <p:clrMapOvr>
    <a:masterClrMapping/>
  </p:clrMapOvr>
  <p:transition spd="slow">
    <p:push dir="u"/>
  </p:transition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34975"/>
          </a:xfrm>
        </p:spPr>
        <p:txBody>
          <a:bodyPr>
            <a:normAutofit/>
          </a:bodyPr>
          <a:lstStyle>
            <a:lvl1pPr algn="ctr">
              <a:defRPr sz="24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866775"/>
            <a:ext cx="10515600" cy="190500"/>
          </a:xfrm>
        </p:spPr>
        <p:txBody>
          <a:bodyPr>
            <a:noAutofit/>
          </a:bodyPr>
          <a:lstStyle>
            <a:lvl1pPr marL="0" indent="0" algn="ctr">
              <a:buNone/>
              <a:defRPr sz="1100">
                <a:solidFill>
                  <a:schemeClr val="tx1"/>
                </a:solidFill>
                <a:latin typeface="Raleway Thin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5CA38E2C-EF5F-4442-9544-519C449251D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00100" y="2417553"/>
            <a:ext cx="3308681" cy="1734448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E8C9CFDD-1AC3-4A9F-AC66-E874FC4FBAB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00100" y="4323452"/>
            <a:ext cx="3308681" cy="1734448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8D86B79C-2459-4B8C-AD89-500205A4077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275557" y="2417553"/>
            <a:ext cx="3308681" cy="1734448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FB1EBE22-3BEF-4315-BDCA-8A872827A72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275557" y="4323452"/>
            <a:ext cx="3308681" cy="1734448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A40B8E60-32F8-454D-ABF9-F0AE13F41314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7758023" y="2417553"/>
            <a:ext cx="3633877" cy="3633877"/>
          </a:xfrm>
          <a:custGeom>
            <a:avLst/>
            <a:gdLst>
              <a:gd name="connsiteX0" fmla="*/ 0 w 3633877"/>
              <a:gd name="connsiteY0" fmla="*/ 0 h 3633877"/>
              <a:gd name="connsiteX1" fmla="*/ 3633877 w 3633877"/>
              <a:gd name="connsiteY1" fmla="*/ 0 h 3633877"/>
              <a:gd name="connsiteX2" fmla="*/ 3633877 w 3633877"/>
              <a:gd name="connsiteY2" fmla="*/ 3633877 h 3633877"/>
              <a:gd name="connsiteX3" fmla="*/ 0 w 3633877"/>
              <a:gd name="connsiteY3" fmla="*/ 3633877 h 3633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33877" h="3633877">
                <a:moveTo>
                  <a:pt x="0" y="0"/>
                </a:moveTo>
                <a:lnTo>
                  <a:pt x="3633877" y="0"/>
                </a:lnTo>
                <a:lnTo>
                  <a:pt x="3633877" y="3633877"/>
                </a:lnTo>
                <a:lnTo>
                  <a:pt x="0" y="3633877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</p:spTree>
    <p:extLst>
      <p:ext uri="{BB962C8B-B14F-4D97-AF65-F5344CB8AC3E}">
        <p14:creationId xmlns:p14="http://schemas.microsoft.com/office/powerpoint/2010/main" val="393622152"/>
      </p:ext>
    </p:extLst>
  </p:cSld>
  <p:clrMapOvr>
    <a:masterClrMapping/>
  </p:clrMapOvr>
  <p:transition spd="slow">
    <p:push dir="u"/>
  </p:transition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C618510C-26A9-4C35-9E53-AABFB9009D3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00100" y="2417553"/>
            <a:ext cx="3418216" cy="3640346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D6520DB3-FA6E-4674-BDA8-26E2198174C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384019" y="2417553"/>
            <a:ext cx="3418216" cy="3640346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CECBF0D0-AE76-457F-A623-A97C33B2E1C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979430" y="2417553"/>
            <a:ext cx="3418216" cy="3640346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34975"/>
          </a:xfrm>
        </p:spPr>
        <p:txBody>
          <a:bodyPr>
            <a:normAutofit/>
          </a:bodyPr>
          <a:lstStyle>
            <a:lvl1pPr algn="ctr">
              <a:defRPr sz="24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866775"/>
            <a:ext cx="10515600" cy="190500"/>
          </a:xfrm>
        </p:spPr>
        <p:txBody>
          <a:bodyPr>
            <a:noAutofit/>
          </a:bodyPr>
          <a:lstStyle>
            <a:lvl1pPr marL="0" indent="0" algn="ctr">
              <a:buNone/>
              <a:defRPr sz="1100">
                <a:solidFill>
                  <a:schemeClr val="tx1"/>
                </a:solidFill>
                <a:latin typeface="Raleway Thin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380286202"/>
      </p:ext>
    </p:extLst>
  </p:cSld>
  <p:clrMapOvr>
    <a:masterClrMapping/>
  </p:clrMapOvr>
  <p:transition spd="slow">
    <p:push dir="u"/>
  </p:transition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C618510C-26A9-4C35-9E53-AABFB9009D3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00100" y="2417553"/>
            <a:ext cx="2513617" cy="3640346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D6520DB3-FA6E-4674-BDA8-26E2198174C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485167" y="2417553"/>
            <a:ext cx="2519360" cy="3640346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CECBF0D0-AE76-457F-A623-A97C33B2E1C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181722" y="2417553"/>
            <a:ext cx="2519360" cy="3640346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4546C17F-2584-405A-A421-52E9F74A60A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872532" y="2417553"/>
            <a:ext cx="2519360" cy="3640346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34975"/>
          </a:xfrm>
        </p:spPr>
        <p:txBody>
          <a:bodyPr>
            <a:normAutofit/>
          </a:bodyPr>
          <a:lstStyle>
            <a:lvl1pPr algn="ctr">
              <a:defRPr sz="24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866775"/>
            <a:ext cx="10515600" cy="190500"/>
          </a:xfrm>
        </p:spPr>
        <p:txBody>
          <a:bodyPr>
            <a:noAutofit/>
          </a:bodyPr>
          <a:lstStyle>
            <a:lvl1pPr marL="0" indent="0" algn="ctr">
              <a:buNone/>
              <a:defRPr sz="1100">
                <a:solidFill>
                  <a:schemeClr val="tx1"/>
                </a:solidFill>
                <a:latin typeface="Raleway Thin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725376847"/>
      </p:ext>
    </p:extLst>
  </p:cSld>
  <p:clrMapOvr>
    <a:masterClrMapping/>
  </p:clrMapOvr>
  <p:transition spd="slow">
    <p:push dir="u"/>
  </p:transition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DF57CF97-BEFB-4058-B75F-E1636EB4924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00100" y="3600450"/>
            <a:ext cx="2993186" cy="2457450"/>
          </a:xfrm>
          <a:custGeom>
            <a:avLst/>
            <a:gdLst>
              <a:gd name="connsiteX0" fmla="*/ 0 w 2993186"/>
              <a:gd name="connsiteY0" fmla="*/ 0 h 2457450"/>
              <a:gd name="connsiteX1" fmla="*/ 2993186 w 2993186"/>
              <a:gd name="connsiteY1" fmla="*/ 0 h 2457450"/>
              <a:gd name="connsiteX2" fmla="*/ 2993186 w 2993186"/>
              <a:gd name="connsiteY2" fmla="*/ 2457450 h 2457450"/>
              <a:gd name="connsiteX3" fmla="*/ 0 w 2993186"/>
              <a:gd name="connsiteY3" fmla="*/ 2457450 h 2457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3186" h="2457450">
                <a:moveTo>
                  <a:pt x="0" y="0"/>
                </a:moveTo>
                <a:lnTo>
                  <a:pt x="2993186" y="0"/>
                </a:lnTo>
                <a:lnTo>
                  <a:pt x="2993186" y="2457450"/>
                </a:lnTo>
                <a:lnTo>
                  <a:pt x="0" y="245745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D26EB64C-7A03-4228-A3C3-09119A54AA5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00100" y="800100"/>
            <a:ext cx="5210175" cy="2628900"/>
          </a:xfrm>
          <a:custGeom>
            <a:avLst/>
            <a:gdLst>
              <a:gd name="connsiteX0" fmla="*/ 0 w 5210175"/>
              <a:gd name="connsiteY0" fmla="*/ 0 h 2628900"/>
              <a:gd name="connsiteX1" fmla="*/ 5210175 w 5210175"/>
              <a:gd name="connsiteY1" fmla="*/ 0 h 2628900"/>
              <a:gd name="connsiteX2" fmla="*/ 5210175 w 5210175"/>
              <a:gd name="connsiteY2" fmla="*/ 2628900 h 2628900"/>
              <a:gd name="connsiteX3" fmla="*/ 0 w 5210175"/>
              <a:gd name="connsiteY3" fmla="*/ 2628900 h 262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10175" h="2628900">
                <a:moveTo>
                  <a:pt x="0" y="0"/>
                </a:moveTo>
                <a:lnTo>
                  <a:pt x="5210175" y="0"/>
                </a:lnTo>
                <a:lnTo>
                  <a:pt x="5210175" y="2628900"/>
                </a:lnTo>
                <a:lnTo>
                  <a:pt x="0" y="26289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B2A1CD65-78F1-4A9A-BB6D-D6ED288D786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181725" y="800100"/>
            <a:ext cx="5210175" cy="2628900"/>
          </a:xfrm>
          <a:custGeom>
            <a:avLst/>
            <a:gdLst>
              <a:gd name="connsiteX0" fmla="*/ 0 w 5210175"/>
              <a:gd name="connsiteY0" fmla="*/ 0 h 2628900"/>
              <a:gd name="connsiteX1" fmla="*/ 5210175 w 5210175"/>
              <a:gd name="connsiteY1" fmla="*/ 0 h 2628900"/>
              <a:gd name="connsiteX2" fmla="*/ 5210175 w 5210175"/>
              <a:gd name="connsiteY2" fmla="*/ 2628900 h 2628900"/>
              <a:gd name="connsiteX3" fmla="*/ 0 w 5210175"/>
              <a:gd name="connsiteY3" fmla="*/ 2628900 h 262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10175" h="2628900">
                <a:moveTo>
                  <a:pt x="0" y="0"/>
                </a:moveTo>
                <a:lnTo>
                  <a:pt x="5210175" y="0"/>
                </a:lnTo>
                <a:lnTo>
                  <a:pt x="5210175" y="2628900"/>
                </a:lnTo>
                <a:lnTo>
                  <a:pt x="0" y="26289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465E1D74-9576-4285-8661-1C64B36A9D79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398714" y="3600450"/>
            <a:ext cx="2993186" cy="2457450"/>
          </a:xfrm>
          <a:custGeom>
            <a:avLst/>
            <a:gdLst>
              <a:gd name="connsiteX0" fmla="*/ 0 w 2993186"/>
              <a:gd name="connsiteY0" fmla="*/ 0 h 2457450"/>
              <a:gd name="connsiteX1" fmla="*/ 2993186 w 2993186"/>
              <a:gd name="connsiteY1" fmla="*/ 0 h 2457450"/>
              <a:gd name="connsiteX2" fmla="*/ 2993186 w 2993186"/>
              <a:gd name="connsiteY2" fmla="*/ 2457450 h 2457450"/>
              <a:gd name="connsiteX3" fmla="*/ 0 w 2993186"/>
              <a:gd name="connsiteY3" fmla="*/ 2457450 h 2457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3186" h="2457450">
                <a:moveTo>
                  <a:pt x="0" y="0"/>
                </a:moveTo>
                <a:lnTo>
                  <a:pt x="2993186" y="0"/>
                </a:lnTo>
                <a:lnTo>
                  <a:pt x="2993186" y="2457450"/>
                </a:lnTo>
                <a:lnTo>
                  <a:pt x="0" y="245745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</p:spTree>
    <p:extLst>
      <p:ext uri="{BB962C8B-B14F-4D97-AF65-F5344CB8AC3E}">
        <p14:creationId xmlns:p14="http://schemas.microsoft.com/office/powerpoint/2010/main" val="2851533734"/>
      </p:ext>
    </p:extLst>
  </p:cSld>
  <p:clrMapOvr>
    <a:masterClrMapping/>
  </p:clrMapOvr>
  <p:transition spd="slow">
    <p:push dir="u"/>
  </p:transition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DF57CF97-BEFB-4058-B75F-E1636EB4924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00099" y="3429000"/>
            <a:ext cx="5210175" cy="2628900"/>
          </a:xfrm>
          <a:custGeom>
            <a:avLst/>
            <a:gdLst>
              <a:gd name="connsiteX0" fmla="*/ 0 w 2993186"/>
              <a:gd name="connsiteY0" fmla="*/ 0 h 2457450"/>
              <a:gd name="connsiteX1" fmla="*/ 2993186 w 2993186"/>
              <a:gd name="connsiteY1" fmla="*/ 0 h 2457450"/>
              <a:gd name="connsiteX2" fmla="*/ 2993186 w 2993186"/>
              <a:gd name="connsiteY2" fmla="*/ 2457450 h 2457450"/>
              <a:gd name="connsiteX3" fmla="*/ 0 w 2993186"/>
              <a:gd name="connsiteY3" fmla="*/ 2457450 h 2457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3186" h="2457450">
                <a:moveTo>
                  <a:pt x="0" y="0"/>
                </a:moveTo>
                <a:lnTo>
                  <a:pt x="2993186" y="0"/>
                </a:lnTo>
                <a:lnTo>
                  <a:pt x="2993186" y="2457450"/>
                </a:lnTo>
                <a:lnTo>
                  <a:pt x="0" y="245745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D26EB64C-7A03-4228-A3C3-09119A54AA5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00101" y="800100"/>
            <a:ext cx="2993186" cy="2457450"/>
          </a:xfrm>
          <a:custGeom>
            <a:avLst/>
            <a:gdLst>
              <a:gd name="connsiteX0" fmla="*/ 0 w 5210175"/>
              <a:gd name="connsiteY0" fmla="*/ 0 h 2628900"/>
              <a:gd name="connsiteX1" fmla="*/ 5210175 w 5210175"/>
              <a:gd name="connsiteY1" fmla="*/ 0 h 2628900"/>
              <a:gd name="connsiteX2" fmla="*/ 5210175 w 5210175"/>
              <a:gd name="connsiteY2" fmla="*/ 2628900 h 2628900"/>
              <a:gd name="connsiteX3" fmla="*/ 0 w 5210175"/>
              <a:gd name="connsiteY3" fmla="*/ 2628900 h 262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10175" h="2628900">
                <a:moveTo>
                  <a:pt x="0" y="0"/>
                </a:moveTo>
                <a:lnTo>
                  <a:pt x="5210175" y="0"/>
                </a:lnTo>
                <a:lnTo>
                  <a:pt x="5210175" y="2628900"/>
                </a:lnTo>
                <a:lnTo>
                  <a:pt x="0" y="26289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B2A1CD65-78F1-4A9A-BB6D-D6ED288D786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398713" y="800100"/>
            <a:ext cx="2993187" cy="2457450"/>
          </a:xfrm>
          <a:custGeom>
            <a:avLst/>
            <a:gdLst>
              <a:gd name="connsiteX0" fmla="*/ 0 w 5210175"/>
              <a:gd name="connsiteY0" fmla="*/ 0 h 2628900"/>
              <a:gd name="connsiteX1" fmla="*/ 5210175 w 5210175"/>
              <a:gd name="connsiteY1" fmla="*/ 0 h 2628900"/>
              <a:gd name="connsiteX2" fmla="*/ 5210175 w 5210175"/>
              <a:gd name="connsiteY2" fmla="*/ 2628900 h 2628900"/>
              <a:gd name="connsiteX3" fmla="*/ 0 w 5210175"/>
              <a:gd name="connsiteY3" fmla="*/ 2628900 h 262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10175" h="2628900">
                <a:moveTo>
                  <a:pt x="0" y="0"/>
                </a:moveTo>
                <a:lnTo>
                  <a:pt x="5210175" y="0"/>
                </a:lnTo>
                <a:lnTo>
                  <a:pt x="5210175" y="2628900"/>
                </a:lnTo>
                <a:lnTo>
                  <a:pt x="0" y="26289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465E1D74-9576-4285-8661-1C64B36A9D79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181724" y="3429000"/>
            <a:ext cx="5210176" cy="2628900"/>
          </a:xfrm>
          <a:custGeom>
            <a:avLst/>
            <a:gdLst>
              <a:gd name="connsiteX0" fmla="*/ 0 w 2993186"/>
              <a:gd name="connsiteY0" fmla="*/ 0 h 2457450"/>
              <a:gd name="connsiteX1" fmla="*/ 2993186 w 2993186"/>
              <a:gd name="connsiteY1" fmla="*/ 0 h 2457450"/>
              <a:gd name="connsiteX2" fmla="*/ 2993186 w 2993186"/>
              <a:gd name="connsiteY2" fmla="*/ 2457450 h 2457450"/>
              <a:gd name="connsiteX3" fmla="*/ 0 w 2993186"/>
              <a:gd name="connsiteY3" fmla="*/ 2457450 h 2457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3186" h="2457450">
                <a:moveTo>
                  <a:pt x="0" y="0"/>
                </a:moveTo>
                <a:lnTo>
                  <a:pt x="2993186" y="0"/>
                </a:lnTo>
                <a:lnTo>
                  <a:pt x="2993186" y="2457450"/>
                </a:lnTo>
                <a:lnTo>
                  <a:pt x="0" y="245745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</p:spTree>
    <p:extLst>
      <p:ext uri="{BB962C8B-B14F-4D97-AF65-F5344CB8AC3E}">
        <p14:creationId xmlns:p14="http://schemas.microsoft.com/office/powerpoint/2010/main" val="2766791078"/>
      </p:ext>
    </p:extLst>
  </p:cSld>
  <p:clrMapOvr>
    <a:masterClrMapping/>
  </p:clrMapOvr>
  <p:transition spd="slow">
    <p:push dir="u"/>
  </p:transition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D26EB64C-7A03-4228-A3C3-09119A54AA5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00100" y="800100"/>
            <a:ext cx="5295897" cy="2628900"/>
          </a:xfrm>
          <a:custGeom>
            <a:avLst/>
            <a:gdLst>
              <a:gd name="connsiteX0" fmla="*/ 0 w 5210175"/>
              <a:gd name="connsiteY0" fmla="*/ 0 h 2628900"/>
              <a:gd name="connsiteX1" fmla="*/ 5210175 w 5210175"/>
              <a:gd name="connsiteY1" fmla="*/ 0 h 2628900"/>
              <a:gd name="connsiteX2" fmla="*/ 5210175 w 5210175"/>
              <a:gd name="connsiteY2" fmla="*/ 2628900 h 2628900"/>
              <a:gd name="connsiteX3" fmla="*/ 0 w 5210175"/>
              <a:gd name="connsiteY3" fmla="*/ 2628900 h 262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10175" h="2628900">
                <a:moveTo>
                  <a:pt x="0" y="0"/>
                </a:moveTo>
                <a:lnTo>
                  <a:pt x="5210175" y="0"/>
                </a:lnTo>
                <a:lnTo>
                  <a:pt x="5210175" y="2628900"/>
                </a:lnTo>
                <a:lnTo>
                  <a:pt x="0" y="26289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289E5104-1BF0-4C7F-A566-9D4AA5607BF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095997" y="3429000"/>
            <a:ext cx="5295903" cy="2628900"/>
          </a:xfrm>
          <a:custGeom>
            <a:avLst/>
            <a:gdLst>
              <a:gd name="connsiteX0" fmla="*/ 0 w 2993186"/>
              <a:gd name="connsiteY0" fmla="*/ 0 h 2457450"/>
              <a:gd name="connsiteX1" fmla="*/ 2993186 w 2993186"/>
              <a:gd name="connsiteY1" fmla="*/ 0 h 2457450"/>
              <a:gd name="connsiteX2" fmla="*/ 2993186 w 2993186"/>
              <a:gd name="connsiteY2" fmla="*/ 2457450 h 2457450"/>
              <a:gd name="connsiteX3" fmla="*/ 0 w 2993186"/>
              <a:gd name="connsiteY3" fmla="*/ 2457450 h 2457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3186" h="2457450">
                <a:moveTo>
                  <a:pt x="0" y="0"/>
                </a:moveTo>
                <a:lnTo>
                  <a:pt x="2993186" y="0"/>
                </a:lnTo>
                <a:lnTo>
                  <a:pt x="2993186" y="2457450"/>
                </a:lnTo>
                <a:lnTo>
                  <a:pt x="0" y="245745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</p:spTree>
    <p:extLst>
      <p:ext uri="{BB962C8B-B14F-4D97-AF65-F5344CB8AC3E}">
        <p14:creationId xmlns:p14="http://schemas.microsoft.com/office/powerpoint/2010/main" val="3307610302"/>
      </p:ext>
    </p:extLst>
  </p:cSld>
  <p:clrMapOvr>
    <a:masterClrMapping/>
  </p:clrMapOvr>
  <p:transition spd="slow">
    <p:push dir="u"/>
  </p:transition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D26EB64C-7A03-4228-A3C3-09119A54AA5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00100" y="3429000"/>
            <a:ext cx="5295897" cy="2628900"/>
          </a:xfrm>
          <a:custGeom>
            <a:avLst/>
            <a:gdLst>
              <a:gd name="connsiteX0" fmla="*/ 0 w 5210175"/>
              <a:gd name="connsiteY0" fmla="*/ 0 h 2628900"/>
              <a:gd name="connsiteX1" fmla="*/ 5210175 w 5210175"/>
              <a:gd name="connsiteY1" fmla="*/ 0 h 2628900"/>
              <a:gd name="connsiteX2" fmla="*/ 5210175 w 5210175"/>
              <a:gd name="connsiteY2" fmla="*/ 2628900 h 2628900"/>
              <a:gd name="connsiteX3" fmla="*/ 0 w 5210175"/>
              <a:gd name="connsiteY3" fmla="*/ 2628900 h 262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10175" h="2628900">
                <a:moveTo>
                  <a:pt x="0" y="0"/>
                </a:moveTo>
                <a:lnTo>
                  <a:pt x="5210175" y="0"/>
                </a:lnTo>
                <a:lnTo>
                  <a:pt x="5210175" y="2628900"/>
                </a:lnTo>
                <a:lnTo>
                  <a:pt x="0" y="26289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289E5104-1BF0-4C7F-A566-9D4AA5607BF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095997" y="800100"/>
            <a:ext cx="5295903" cy="2628900"/>
          </a:xfrm>
          <a:custGeom>
            <a:avLst/>
            <a:gdLst>
              <a:gd name="connsiteX0" fmla="*/ 0 w 2993186"/>
              <a:gd name="connsiteY0" fmla="*/ 0 h 2457450"/>
              <a:gd name="connsiteX1" fmla="*/ 2993186 w 2993186"/>
              <a:gd name="connsiteY1" fmla="*/ 0 h 2457450"/>
              <a:gd name="connsiteX2" fmla="*/ 2993186 w 2993186"/>
              <a:gd name="connsiteY2" fmla="*/ 2457450 h 2457450"/>
              <a:gd name="connsiteX3" fmla="*/ 0 w 2993186"/>
              <a:gd name="connsiteY3" fmla="*/ 2457450 h 2457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3186" h="2457450">
                <a:moveTo>
                  <a:pt x="0" y="0"/>
                </a:moveTo>
                <a:lnTo>
                  <a:pt x="2993186" y="0"/>
                </a:lnTo>
                <a:lnTo>
                  <a:pt x="2993186" y="2457450"/>
                </a:lnTo>
                <a:lnTo>
                  <a:pt x="0" y="245745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</p:spTree>
    <p:extLst>
      <p:ext uri="{BB962C8B-B14F-4D97-AF65-F5344CB8AC3E}">
        <p14:creationId xmlns:p14="http://schemas.microsoft.com/office/powerpoint/2010/main" val="3908614179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C618510C-26A9-4C35-9E53-AABFB9009D3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00100" y="2417553"/>
            <a:ext cx="3418216" cy="3640346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D6520DB3-FA6E-4674-BDA8-26E2198174C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384019" y="2417553"/>
            <a:ext cx="3418216" cy="3640346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CECBF0D0-AE76-457F-A623-A97C33B2E1C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979430" y="2417553"/>
            <a:ext cx="3418216" cy="3640346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34975"/>
          </a:xfrm>
        </p:spPr>
        <p:txBody>
          <a:bodyPr>
            <a:normAutofit/>
          </a:bodyPr>
          <a:lstStyle>
            <a:lvl1pPr algn="ctr">
              <a:defRPr sz="24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866775"/>
            <a:ext cx="10515600" cy="190500"/>
          </a:xfrm>
        </p:spPr>
        <p:txBody>
          <a:bodyPr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  <a:latin typeface="Raleway Thin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659423100"/>
      </p:ext>
    </p:extLst>
  </p:cSld>
  <p:clrMapOvr>
    <a:masterClrMapping/>
  </p:clrMapOvr>
  <p:transition spd="slow">
    <p:push dir="u"/>
  </p:transition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558EC580-AB89-47D5-97E4-31FADFA9F5D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7861296" y="800098"/>
            <a:ext cx="3530598" cy="2628900"/>
          </a:xfrm>
          <a:custGeom>
            <a:avLst/>
            <a:gdLst>
              <a:gd name="connsiteX0" fmla="*/ 0 w 2993186"/>
              <a:gd name="connsiteY0" fmla="*/ 0 h 2457450"/>
              <a:gd name="connsiteX1" fmla="*/ 2993186 w 2993186"/>
              <a:gd name="connsiteY1" fmla="*/ 0 h 2457450"/>
              <a:gd name="connsiteX2" fmla="*/ 2993186 w 2993186"/>
              <a:gd name="connsiteY2" fmla="*/ 2457450 h 2457450"/>
              <a:gd name="connsiteX3" fmla="*/ 0 w 2993186"/>
              <a:gd name="connsiteY3" fmla="*/ 2457450 h 2457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3186" h="2457450">
                <a:moveTo>
                  <a:pt x="0" y="0"/>
                </a:moveTo>
                <a:lnTo>
                  <a:pt x="2993186" y="0"/>
                </a:lnTo>
                <a:lnTo>
                  <a:pt x="2993186" y="2457450"/>
                </a:lnTo>
                <a:lnTo>
                  <a:pt x="0" y="245745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D26EB64C-7A03-4228-A3C3-09119A54AA5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00100" y="800098"/>
            <a:ext cx="3530597" cy="2628900"/>
          </a:xfrm>
          <a:custGeom>
            <a:avLst/>
            <a:gdLst>
              <a:gd name="connsiteX0" fmla="*/ 0 w 5210175"/>
              <a:gd name="connsiteY0" fmla="*/ 0 h 2628900"/>
              <a:gd name="connsiteX1" fmla="*/ 5210175 w 5210175"/>
              <a:gd name="connsiteY1" fmla="*/ 0 h 2628900"/>
              <a:gd name="connsiteX2" fmla="*/ 5210175 w 5210175"/>
              <a:gd name="connsiteY2" fmla="*/ 2628900 h 2628900"/>
              <a:gd name="connsiteX3" fmla="*/ 0 w 5210175"/>
              <a:gd name="connsiteY3" fmla="*/ 2628900 h 262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10175" h="2628900">
                <a:moveTo>
                  <a:pt x="0" y="0"/>
                </a:moveTo>
                <a:lnTo>
                  <a:pt x="5210175" y="0"/>
                </a:lnTo>
                <a:lnTo>
                  <a:pt x="5210175" y="2628900"/>
                </a:lnTo>
                <a:lnTo>
                  <a:pt x="0" y="26289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289E5104-1BF0-4C7F-A566-9D4AA5607BF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330698" y="3428998"/>
            <a:ext cx="3530598" cy="2628900"/>
          </a:xfrm>
          <a:custGeom>
            <a:avLst/>
            <a:gdLst>
              <a:gd name="connsiteX0" fmla="*/ 0 w 2993186"/>
              <a:gd name="connsiteY0" fmla="*/ 0 h 2457450"/>
              <a:gd name="connsiteX1" fmla="*/ 2993186 w 2993186"/>
              <a:gd name="connsiteY1" fmla="*/ 0 h 2457450"/>
              <a:gd name="connsiteX2" fmla="*/ 2993186 w 2993186"/>
              <a:gd name="connsiteY2" fmla="*/ 2457450 h 2457450"/>
              <a:gd name="connsiteX3" fmla="*/ 0 w 2993186"/>
              <a:gd name="connsiteY3" fmla="*/ 2457450 h 2457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3186" h="2457450">
                <a:moveTo>
                  <a:pt x="0" y="0"/>
                </a:moveTo>
                <a:lnTo>
                  <a:pt x="2993186" y="0"/>
                </a:lnTo>
                <a:lnTo>
                  <a:pt x="2993186" y="2457450"/>
                </a:lnTo>
                <a:lnTo>
                  <a:pt x="0" y="245745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</p:spTree>
    <p:extLst>
      <p:ext uri="{BB962C8B-B14F-4D97-AF65-F5344CB8AC3E}">
        <p14:creationId xmlns:p14="http://schemas.microsoft.com/office/powerpoint/2010/main" val="3148376609"/>
      </p:ext>
    </p:extLst>
  </p:cSld>
  <p:clrMapOvr>
    <a:masterClrMapping/>
  </p:clrMapOvr>
  <p:transition spd="slow">
    <p:push dir="u"/>
  </p:transition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558EC580-AB89-47D5-97E4-31FADFA9F5D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7861296" y="3428998"/>
            <a:ext cx="3530598" cy="2628900"/>
          </a:xfrm>
          <a:custGeom>
            <a:avLst/>
            <a:gdLst>
              <a:gd name="connsiteX0" fmla="*/ 0 w 2993186"/>
              <a:gd name="connsiteY0" fmla="*/ 0 h 2457450"/>
              <a:gd name="connsiteX1" fmla="*/ 2993186 w 2993186"/>
              <a:gd name="connsiteY1" fmla="*/ 0 h 2457450"/>
              <a:gd name="connsiteX2" fmla="*/ 2993186 w 2993186"/>
              <a:gd name="connsiteY2" fmla="*/ 2457450 h 2457450"/>
              <a:gd name="connsiteX3" fmla="*/ 0 w 2993186"/>
              <a:gd name="connsiteY3" fmla="*/ 2457450 h 2457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3186" h="2457450">
                <a:moveTo>
                  <a:pt x="0" y="0"/>
                </a:moveTo>
                <a:lnTo>
                  <a:pt x="2993186" y="0"/>
                </a:lnTo>
                <a:lnTo>
                  <a:pt x="2993186" y="2457450"/>
                </a:lnTo>
                <a:lnTo>
                  <a:pt x="0" y="245745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D26EB64C-7A03-4228-A3C3-09119A54AA5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00100" y="3428998"/>
            <a:ext cx="3530597" cy="2628900"/>
          </a:xfrm>
          <a:custGeom>
            <a:avLst/>
            <a:gdLst>
              <a:gd name="connsiteX0" fmla="*/ 0 w 5210175"/>
              <a:gd name="connsiteY0" fmla="*/ 0 h 2628900"/>
              <a:gd name="connsiteX1" fmla="*/ 5210175 w 5210175"/>
              <a:gd name="connsiteY1" fmla="*/ 0 h 2628900"/>
              <a:gd name="connsiteX2" fmla="*/ 5210175 w 5210175"/>
              <a:gd name="connsiteY2" fmla="*/ 2628900 h 2628900"/>
              <a:gd name="connsiteX3" fmla="*/ 0 w 5210175"/>
              <a:gd name="connsiteY3" fmla="*/ 2628900 h 262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10175" h="2628900">
                <a:moveTo>
                  <a:pt x="0" y="0"/>
                </a:moveTo>
                <a:lnTo>
                  <a:pt x="5210175" y="0"/>
                </a:lnTo>
                <a:lnTo>
                  <a:pt x="5210175" y="2628900"/>
                </a:lnTo>
                <a:lnTo>
                  <a:pt x="0" y="26289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289E5104-1BF0-4C7F-A566-9D4AA5607BF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330698" y="800098"/>
            <a:ext cx="3530598" cy="2628900"/>
          </a:xfrm>
          <a:custGeom>
            <a:avLst/>
            <a:gdLst>
              <a:gd name="connsiteX0" fmla="*/ 0 w 2993186"/>
              <a:gd name="connsiteY0" fmla="*/ 0 h 2457450"/>
              <a:gd name="connsiteX1" fmla="*/ 2993186 w 2993186"/>
              <a:gd name="connsiteY1" fmla="*/ 0 h 2457450"/>
              <a:gd name="connsiteX2" fmla="*/ 2993186 w 2993186"/>
              <a:gd name="connsiteY2" fmla="*/ 2457450 h 2457450"/>
              <a:gd name="connsiteX3" fmla="*/ 0 w 2993186"/>
              <a:gd name="connsiteY3" fmla="*/ 2457450 h 2457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3186" h="2457450">
                <a:moveTo>
                  <a:pt x="0" y="0"/>
                </a:moveTo>
                <a:lnTo>
                  <a:pt x="2993186" y="0"/>
                </a:lnTo>
                <a:lnTo>
                  <a:pt x="2993186" y="2457450"/>
                </a:lnTo>
                <a:lnTo>
                  <a:pt x="0" y="245745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</p:spTree>
    <p:extLst>
      <p:ext uri="{BB962C8B-B14F-4D97-AF65-F5344CB8AC3E}">
        <p14:creationId xmlns:p14="http://schemas.microsoft.com/office/powerpoint/2010/main" val="2949148537"/>
      </p:ext>
    </p:extLst>
  </p:cSld>
  <p:clrMapOvr>
    <a:masterClrMapping/>
  </p:clrMapOvr>
  <p:transition spd="slow">
    <p:push dir="u"/>
  </p:transition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E001E02-B7C0-4F31-A4FF-FD71C853EA6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-2" y="0"/>
            <a:ext cx="6096002" cy="3429000"/>
          </a:xfrm>
          <a:custGeom>
            <a:avLst/>
            <a:gdLst>
              <a:gd name="connsiteX0" fmla="*/ 0 w 6096002"/>
              <a:gd name="connsiteY0" fmla="*/ 0 h 3429000"/>
              <a:gd name="connsiteX1" fmla="*/ 6096002 w 6096002"/>
              <a:gd name="connsiteY1" fmla="*/ 0 h 3429000"/>
              <a:gd name="connsiteX2" fmla="*/ 6096002 w 6096002"/>
              <a:gd name="connsiteY2" fmla="*/ 3429000 h 3429000"/>
              <a:gd name="connsiteX3" fmla="*/ 0 w 6096002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2" h="3429000">
                <a:moveTo>
                  <a:pt x="0" y="0"/>
                </a:moveTo>
                <a:lnTo>
                  <a:pt x="6096002" y="0"/>
                </a:lnTo>
                <a:lnTo>
                  <a:pt x="6096002" y="3429000"/>
                </a:lnTo>
                <a:lnTo>
                  <a:pt x="0" y="3429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7EBEC4CC-AC8D-4F89-B1CD-C03D4836AB2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095999" y="3429001"/>
            <a:ext cx="6096002" cy="3428999"/>
          </a:xfrm>
          <a:custGeom>
            <a:avLst/>
            <a:gdLst>
              <a:gd name="connsiteX0" fmla="*/ 0 w 6096002"/>
              <a:gd name="connsiteY0" fmla="*/ 0 h 3428999"/>
              <a:gd name="connsiteX1" fmla="*/ 6096002 w 6096002"/>
              <a:gd name="connsiteY1" fmla="*/ 0 h 3428999"/>
              <a:gd name="connsiteX2" fmla="*/ 6096002 w 6096002"/>
              <a:gd name="connsiteY2" fmla="*/ 3428999 h 3428999"/>
              <a:gd name="connsiteX3" fmla="*/ 0 w 6096002"/>
              <a:gd name="connsiteY3" fmla="*/ 3428999 h 3428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2" h="3428999">
                <a:moveTo>
                  <a:pt x="0" y="0"/>
                </a:moveTo>
                <a:lnTo>
                  <a:pt x="6096002" y="0"/>
                </a:lnTo>
                <a:lnTo>
                  <a:pt x="6096002" y="3428999"/>
                </a:lnTo>
                <a:lnTo>
                  <a:pt x="0" y="3428999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</p:spTree>
    <p:extLst>
      <p:ext uri="{BB962C8B-B14F-4D97-AF65-F5344CB8AC3E}">
        <p14:creationId xmlns:p14="http://schemas.microsoft.com/office/powerpoint/2010/main" val="865389883"/>
      </p:ext>
    </p:extLst>
  </p:cSld>
  <p:clrMapOvr>
    <a:masterClrMapping/>
  </p:clrMapOvr>
  <p:transition spd="slow">
    <p:push dir="u"/>
  </p:transition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E001E02-B7C0-4F31-A4FF-FD71C853EA6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-2" y="3428999"/>
            <a:ext cx="6096002" cy="3429000"/>
          </a:xfrm>
          <a:custGeom>
            <a:avLst/>
            <a:gdLst>
              <a:gd name="connsiteX0" fmla="*/ 0 w 6096002"/>
              <a:gd name="connsiteY0" fmla="*/ 0 h 3429000"/>
              <a:gd name="connsiteX1" fmla="*/ 6096002 w 6096002"/>
              <a:gd name="connsiteY1" fmla="*/ 0 h 3429000"/>
              <a:gd name="connsiteX2" fmla="*/ 6096002 w 6096002"/>
              <a:gd name="connsiteY2" fmla="*/ 3429000 h 3429000"/>
              <a:gd name="connsiteX3" fmla="*/ 0 w 6096002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2" h="3429000">
                <a:moveTo>
                  <a:pt x="0" y="0"/>
                </a:moveTo>
                <a:lnTo>
                  <a:pt x="6096002" y="0"/>
                </a:lnTo>
                <a:lnTo>
                  <a:pt x="6096002" y="3429000"/>
                </a:lnTo>
                <a:lnTo>
                  <a:pt x="0" y="3429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7EBEC4CC-AC8D-4F89-B1CD-C03D4836AB2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095999" y="0"/>
            <a:ext cx="6096002" cy="3428999"/>
          </a:xfrm>
          <a:custGeom>
            <a:avLst/>
            <a:gdLst>
              <a:gd name="connsiteX0" fmla="*/ 0 w 6096002"/>
              <a:gd name="connsiteY0" fmla="*/ 0 h 3428999"/>
              <a:gd name="connsiteX1" fmla="*/ 6096002 w 6096002"/>
              <a:gd name="connsiteY1" fmla="*/ 0 h 3428999"/>
              <a:gd name="connsiteX2" fmla="*/ 6096002 w 6096002"/>
              <a:gd name="connsiteY2" fmla="*/ 3428999 h 3428999"/>
              <a:gd name="connsiteX3" fmla="*/ 0 w 6096002"/>
              <a:gd name="connsiteY3" fmla="*/ 3428999 h 3428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2" h="3428999">
                <a:moveTo>
                  <a:pt x="0" y="0"/>
                </a:moveTo>
                <a:lnTo>
                  <a:pt x="6096002" y="0"/>
                </a:lnTo>
                <a:lnTo>
                  <a:pt x="6096002" y="3428999"/>
                </a:lnTo>
                <a:lnTo>
                  <a:pt x="0" y="3428999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</p:spTree>
    <p:extLst>
      <p:ext uri="{BB962C8B-B14F-4D97-AF65-F5344CB8AC3E}">
        <p14:creationId xmlns:p14="http://schemas.microsoft.com/office/powerpoint/2010/main" val="3603031267"/>
      </p:ext>
    </p:extLst>
  </p:cSld>
  <p:clrMapOvr>
    <a:masterClrMapping/>
  </p:clrMapOvr>
  <p:transition spd="slow">
    <p:push dir="u"/>
  </p:transition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E001E02-B7C0-4F31-A4FF-FD71C853EA6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-2" y="0"/>
            <a:ext cx="4063999" cy="3429000"/>
          </a:xfrm>
          <a:custGeom>
            <a:avLst/>
            <a:gdLst>
              <a:gd name="connsiteX0" fmla="*/ 0 w 6096002"/>
              <a:gd name="connsiteY0" fmla="*/ 0 h 3429000"/>
              <a:gd name="connsiteX1" fmla="*/ 6096002 w 6096002"/>
              <a:gd name="connsiteY1" fmla="*/ 0 h 3429000"/>
              <a:gd name="connsiteX2" fmla="*/ 6096002 w 6096002"/>
              <a:gd name="connsiteY2" fmla="*/ 3429000 h 3429000"/>
              <a:gd name="connsiteX3" fmla="*/ 0 w 6096002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2" h="3429000">
                <a:moveTo>
                  <a:pt x="0" y="0"/>
                </a:moveTo>
                <a:lnTo>
                  <a:pt x="6096002" y="0"/>
                </a:lnTo>
                <a:lnTo>
                  <a:pt x="6096002" y="3429000"/>
                </a:lnTo>
                <a:lnTo>
                  <a:pt x="0" y="3429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671C7AA3-2A3B-405D-84A8-9E10F6916C9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064006" y="3429000"/>
            <a:ext cx="4063999" cy="3429000"/>
          </a:xfrm>
          <a:custGeom>
            <a:avLst/>
            <a:gdLst>
              <a:gd name="connsiteX0" fmla="*/ 0 w 6096002"/>
              <a:gd name="connsiteY0" fmla="*/ 0 h 3429000"/>
              <a:gd name="connsiteX1" fmla="*/ 6096002 w 6096002"/>
              <a:gd name="connsiteY1" fmla="*/ 0 h 3429000"/>
              <a:gd name="connsiteX2" fmla="*/ 6096002 w 6096002"/>
              <a:gd name="connsiteY2" fmla="*/ 3429000 h 3429000"/>
              <a:gd name="connsiteX3" fmla="*/ 0 w 6096002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2" h="3429000">
                <a:moveTo>
                  <a:pt x="0" y="0"/>
                </a:moveTo>
                <a:lnTo>
                  <a:pt x="6096002" y="0"/>
                </a:lnTo>
                <a:lnTo>
                  <a:pt x="6096002" y="3429000"/>
                </a:lnTo>
                <a:lnTo>
                  <a:pt x="0" y="3429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00E4F9E2-DB65-4B7B-9431-4FD7EBA59A22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28005" y="0"/>
            <a:ext cx="4063999" cy="3429000"/>
          </a:xfrm>
          <a:custGeom>
            <a:avLst/>
            <a:gdLst>
              <a:gd name="connsiteX0" fmla="*/ 0 w 6096002"/>
              <a:gd name="connsiteY0" fmla="*/ 0 h 3429000"/>
              <a:gd name="connsiteX1" fmla="*/ 6096002 w 6096002"/>
              <a:gd name="connsiteY1" fmla="*/ 0 h 3429000"/>
              <a:gd name="connsiteX2" fmla="*/ 6096002 w 6096002"/>
              <a:gd name="connsiteY2" fmla="*/ 3429000 h 3429000"/>
              <a:gd name="connsiteX3" fmla="*/ 0 w 6096002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2" h="3429000">
                <a:moveTo>
                  <a:pt x="0" y="0"/>
                </a:moveTo>
                <a:lnTo>
                  <a:pt x="6096002" y="0"/>
                </a:lnTo>
                <a:lnTo>
                  <a:pt x="6096002" y="3429000"/>
                </a:lnTo>
                <a:lnTo>
                  <a:pt x="0" y="3429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</p:spTree>
    <p:extLst>
      <p:ext uri="{BB962C8B-B14F-4D97-AF65-F5344CB8AC3E}">
        <p14:creationId xmlns:p14="http://schemas.microsoft.com/office/powerpoint/2010/main" val="3037681688"/>
      </p:ext>
    </p:extLst>
  </p:cSld>
  <p:clrMapOvr>
    <a:masterClrMapping/>
  </p:clrMapOvr>
  <p:transition spd="slow">
    <p:push dir="u"/>
  </p:transition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E001E02-B7C0-4F31-A4FF-FD71C853EA6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-2" y="3429000"/>
            <a:ext cx="4063999" cy="3429000"/>
          </a:xfrm>
          <a:custGeom>
            <a:avLst/>
            <a:gdLst>
              <a:gd name="connsiteX0" fmla="*/ 0 w 6096002"/>
              <a:gd name="connsiteY0" fmla="*/ 0 h 3429000"/>
              <a:gd name="connsiteX1" fmla="*/ 6096002 w 6096002"/>
              <a:gd name="connsiteY1" fmla="*/ 0 h 3429000"/>
              <a:gd name="connsiteX2" fmla="*/ 6096002 w 6096002"/>
              <a:gd name="connsiteY2" fmla="*/ 3429000 h 3429000"/>
              <a:gd name="connsiteX3" fmla="*/ 0 w 6096002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2" h="3429000">
                <a:moveTo>
                  <a:pt x="0" y="0"/>
                </a:moveTo>
                <a:lnTo>
                  <a:pt x="6096002" y="0"/>
                </a:lnTo>
                <a:lnTo>
                  <a:pt x="6096002" y="3429000"/>
                </a:lnTo>
                <a:lnTo>
                  <a:pt x="0" y="3429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671C7AA3-2A3B-405D-84A8-9E10F6916C9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064006" y="0"/>
            <a:ext cx="4063999" cy="3429000"/>
          </a:xfrm>
          <a:custGeom>
            <a:avLst/>
            <a:gdLst>
              <a:gd name="connsiteX0" fmla="*/ 0 w 6096002"/>
              <a:gd name="connsiteY0" fmla="*/ 0 h 3429000"/>
              <a:gd name="connsiteX1" fmla="*/ 6096002 w 6096002"/>
              <a:gd name="connsiteY1" fmla="*/ 0 h 3429000"/>
              <a:gd name="connsiteX2" fmla="*/ 6096002 w 6096002"/>
              <a:gd name="connsiteY2" fmla="*/ 3429000 h 3429000"/>
              <a:gd name="connsiteX3" fmla="*/ 0 w 6096002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2" h="3429000">
                <a:moveTo>
                  <a:pt x="0" y="0"/>
                </a:moveTo>
                <a:lnTo>
                  <a:pt x="6096002" y="0"/>
                </a:lnTo>
                <a:lnTo>
                  <a:pt x="6096002" y="3429000"/>
                </a:lnTo>
                <a:lnTo>
                  <a:pt x="0" y="3429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00E4F9E2-DB65-4B7B-9431-4FD7EBA59A22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28005" y="3429000"/>
            <a:ext cx="4063999" cy="3429000"/>
          </a:xfrm>
          <a:custGeom>
            <a:avLst/>
            <a:gdLst>
              <a:gd name="connsiteX0" fmla="*/ 0 w 6096002"/>
              <a:gd name="connsiteY0" fmla="*/ 0 h 3429000"/>
              <a:gd name="connsiteX1" fmla="*/ 6096002 w 6096002"/>
              <a:gd name="connsiteY1" fmla="*/ 0 h 3429000"/>
              <a:gd name="connsiteX2" fmla="*/ 6096002 w 6096002"/>
              <a:gd name="connsiteY2" fmla="*/ 3429000 h 3429000"/>
              <a:gd name="connsiteX3" fmla="*/ 0 w 6096002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2" h="3429000">
                <a:moveTo>
                  <a:pt x="0" y="0"/>
                </a:moveTo>
                <a:lnTo>
                  <a:pt x="6096002" y="0"/>
                </a:lnTo>
                <a:lnTo>
                  <a:pt x="6096002" y="3429000"/>
                </a:lnTo>
                <a:lnTo>
                  <a:pt x="0" y="3429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</p:spTree>
    <p:extLst>
      <p:ext uri="{BB962C8B-B14F-4D97-AF65-F5344CB8AC3E}">
        <p14:creationId xmlns:p14="http://schemas.microsoft.com/office/powerpoint/2010/main" val="3161644654"/>
      </p:ext>
    </p:extLst>
  </p:cSld>
  <p:clrMapOvr>
    <a:masterClrMapping/>
  </p:clrMapOvr>
  <p:transition spd="slow">
    <p:push dir="u"/>
  </p:transition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2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34975"/>
          </a:xfrm>
        </p:spPr>
        <p:txBody>
          <a:bodyPr>
            <a:normAutofit/>
          </a:bodyPr>
          <a:lstStyle>
            <a:lvl1pPr algn="ctr">
              <a:defRPr sz="24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EEDD58F7-CA1C-4220-8C72-E80C0A966C5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484863" y="1701800"/>
            <a:ext cx="2575611" cy="4384040"/>
          </a:xfrm>
          <a:custGeom>
            <a:avLst/>
            <a:gdLst>
              <a:gd name="connsiteX0" fmla="*/ 0 w 2575611"/>
              <a:gd name="connsiteY0" fmla="*/ 0 h 4384040"/>
              <a:gd name="connsiteX1" fmla="*/ 2575611 w 2575611"/>
              <a:gd name="connsiteY1" fmla="*/ 0 h 4384040"/>
              <a:gd name="connsiteX2" fmla="*/ 2575611 w 2575611"/>
              <a:gd name="connsiteY2" fmla="*/ 4384040 h 4384040"/>
              <a:gd name="connsiteX3" fmla="*/ 0 w 2575611"/>
              <a:gd name="connsiteY3" fmla="*/ 4384040 h 4384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75611" h="4384040">
                <a:moveTo>
                  <a:pt x="0" y="0"/>
                </a:moveTo>
                <a:lnTo>
                  <a:pt x="2575611" y="0"/>
                </a:lnTo>
                <a:lnTo>
                  <a:pt x="2575611" y="4384040"/>
                </a:lnTo>
                <a:lnTo>
                  <a:pt x="0" y="438404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3BBEC9D4-E071-4F7E-8DCE-0080964FE20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778189" y="1701800"/>
            <a:ext cx="2575611" cy="4384040"/>
          </a:xfrm>
          <a:custGeom>
            <a:avLst/>
            <a:gdLst>
              <a:gd name="connsiteX0" fmla="*/ 0 w 2575611"/>
              <a:gd name="connsiteY0" fmla="*/ 0 h 4384040"/>
              <a:gd name="connsiteX1" fmla="*/ 2575611 w 2575611"/>
              <a:gd name="connsiteY1" fmla="*/ 0 h 4384040"/>
              <a:gd name="connsiteX2" fmla="*/ 2575611 w 2575611"/>
              <a:gd name="connsiteY2" fmla="*/ 4384040 h 4384040"/>
              <a:gd name="connsiteX3" fmla="*/ 0 w 2575611"/>
              <a:gd name="connsiteY3" fmla="*/ 4384040 h 4384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75611" h="4384040">
                <a:moveTo>
                  <a:pt x="0" y="0"/>
                </a:moveTo>
                <a:lnTo>
                  <a:pt x="2575611" y="0"/>
                </a:lnTo>
                <a:lnTo>
                  <a:pt x="2575611" y="4384040"/>
                </a:lnTo>
                <a:lnTo>
                  <a:pt x="0" y="438404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/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EAC03306-12AB-4CEB-A89B-FA31D78CF3F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866775"/>
            <a:ext cx="10515600" cy="190500"/>
          </a:xfrm>
        </p:spPr>
        <p:txBody>
          <a:bodyPr>
            <a:noAutofit/>
          </a:bodyPr>
          <a:lstStyle>
            <a:lvl1pPr marL="0" indent="0" algn="ctr">
              <a:buNone/>
              <a:defRPr sz="1100">
                <a:solidFill>
                  <a:schemeClr val="tx1"/>
                </a:solidFill>
                <a:latin typeface="Raleway Thin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537146967"/>
      </p:ext>
    </p:extLst>
  </p:cSld>
  <p:clrMapOvr>
    <a:masterClrMapping/>
  </p:clrMapOvr>
  <p:transition spd="slow">
    <p:push dir="u"/>
  </p:transition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3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CF4D0B43-A751-4DD9-A579-EFC1416F76A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38200" y="1701800"/>
            <a:ext cx="2575611" cy="4384040"/>
          </a:xfrm>
          <a:custGeom>
            <a:avLst/>
            <a:gdLst>
              <a:gd name="connsiteX0" fmla="*/ 0 w 2575611"/>
              <a:gd name="connsiteY0" fmla="*/ 0 h 4384040"/>
              <a:gd name="connsiteX1" fmla="*/ 2575611 w 2575611"/>
              <a:gd name="connsiteY1" fmla="*/ 0 h 4384040"/>
              <a:gd name="connsiteX2" fmla="*/ 2575611 w 2575611"/>
              <a:gd name="connsiteY2" fmla="*/ 4384040 h 4384040"/>
              <a:gd name="connsiteX3" fmla="*/ 0 w 2575611"/>
              <a:gd name="connsiteY3" fmla="*/ 4384040 h 4384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75611" h="4384040">
                <a:moveTo>
                  <a:pt x="0" y="0"/>
                </a:moveTo>
                <a:lnTo>
                  <a:pt x="2575611" y="0"/>
                </a:lnTo>
                <a:lnTo>
                  <a:pt x="2575611" y="4384040"/>
                </a:lnTo>
                <a:lnTo>
                  <a:pt x="0" y="438404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191DBDEB-6D72-4999-98C3-A44E6C587AB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131526" y="1701800"/>
            <a:ext cx="2575611" cy="4384040"/>
          </a:xfrm>
          <a:custGeom>
            <a:avLst/>
            <a:gdLst>
              <a:gd name="connsiteX0" fmla="*/ 0 w 2575611"/>
              <a:gd name="connsiteY0" fmla="*/ 0 h 4384040"/>
              <a:gd name="connsiteX1" fmla="*/ 2575611 w 2575611"/>
              <a:gd name="connsiteY1" fmla="*/ 0 h 4384040"/>
              <a:gd name="connsiteX2" fmla="*/ 2575611 w 2575611"/>
              <a:gd name="connsiteY2" fmla="*/ 4384040 h 4384040"/>
              <a:gd name="connsiteX3" fmla="*/ 0 w 2575611"/>
              <a:gd name="connsiteY3" fmla="*/ 4384040 h 4384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75611" h="4384040">
                <a:moveTo>
                  <a:pt x="0" y="0"/>
                </a:moveTo>
                <a:lnTo>
                  <a:pt x="2575611" y="0"/>
                </a:lnTo>
                <a:lnTo>
                  <a:pt x="2575611" y="4384040"/>
                </a:lnTo>
                <a:lnTo>
                  <a:pt x="0" y="438404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34975"/>
          </a:xfrm>
        </p:spPr>
        <p:txBody>
          <a:bodyPr>
            <a:normAutofit/>
          </a:bodyPr>
          <a:lstStyle>
            <a:lvl1pPr algn="ctr">
              <a:defRPr sz="24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FD8CB5DC-ACD5-4349-A501-C8F48D8AA03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866775"/>
            <a:ext cx="10515600" cy="190500"/>
          </a:xfrm>
        </p:spPr>
        <p:txBody>
          <a:bodyPr>
            <a:noAutofit/>
          </a:bodyPr>
          <a:lstStyle>
            <a:lvl1pPr marL="0" indent="0" algn="ctr">
              <a:buNone/>
              <a:defRPr sz="1100">
                <a:solidFill>
                  <a:schemeClr val="tx1"/>
                </a:solidFill>
                <a:latin typeface="Raleway Thin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731832074"/>
      </p:ext>
    </p:extLst>
  </p:cSld>
  <p:clrMapOvr>
    <a:masterClrMapping/>
  </p:clrMapOvr>
  <p:transition spd="slow">
    <p:push dir="u"/>
  </p:transition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34975"/>
          </a:xfrm>
        </p:spPr>
        <p:txBody>
          <a:bodyPr>
            <a:normAutofit/>
          </a:bodyPr>
          <a:lstStyle>
            <a:lvl1pPr algn="ctr">
              <a:defRPr sz="24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00D21411-0C5C-4F00-8733-E441FF52777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057775" y="1914525"/>
            <a:ext cx="2076450" cy="2076450"/>
          </a:xfrm>
          <a:custGeom>
            <a:avLst/>
            <a:gdLst>
              <a:gd name="connsiteX0" fmla="*/ 1038225 w 2076450"/>
              <a:gd name="connsiteY0" fmla="*/ 0 h 2076450"/>
              <a:gd name="connsiteX1" fmla="*/ 2076450 w 2076450"/>
              <a:gd name="connsiteY1" fmla="*/ 1038225 h 2076450"/>
              <a:gd name="connsiteX2" fmla="*/ 1038225 w 2076450"/>
              <a:gd name="connsiteY2" fmla="*/ 2076450 h 2076450"/>
              <a:gd name="connsiteX3" fmla="*/ 0 w 2076450"/>
              <a:gd name="connsiteY3" fmla="*/ 1038225 h 2076450"/>
              <a:gd name="connsiteX4" fmla="*/ 1038225 w 2076450"/>
              <a:gd name="connsiteY4" fmla="*/ 0 h 2076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76450" h="2076450">
                <a:moveTo>
                  <a:pt x="1038225" y="0"/>
                </a:moveTo>
                <a:cubicBezTo>
                  <a:pt x="1611621" y="0"/>
                  <a:pt x="2076450" y="464829"/>
                  <a:pt x="2076450" y="1038225"/>
                </a:cubicBezTo>
                <a:cubicBezTo>
                  <a:pt x="2076450" y="1611621"/>
                  <a:pt x="1611621" y="2076450"/>
                  <a:pt x="1038225" y="2076450"/>
                </a:cubicBezTo>
                <a:cubicBezTo>
                  <a:pt x="464829" y="2076450"/>
                  <a:pt x="0" y="1611621"/>
                  <a:pt x="0" y="1038225"/>
                </a:cubicBezTo>
                <a:cubicBezTo>
                  <a:pt x="0" y="464829"/>
                  <a:pt x="464829" y="0"/>
                  <a:pt x="1038225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95B751B0-1896-4186-B81F-07B9B442D2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866775"/>
            <a:ext cx="10515600" cy="190500"/>
          </a:xfrm>
        </p:spPr>
        <p:txBody>
          <a:bodyPr>
            <a:noAutofit/>
          </a:bodyPr>
          <a:lstStyle>
            <a:lvl1pPr marL="0" indent="0" algn="ctr">
              <a:buNone/>
              <a:defRPr sz="1100">
                <a:solidFill>
                  <a:schemeClr val="tx1"/>
                </a:solidFill>
                <a:latin typeface="Raleway Thin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546174752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34975"/>
          </a:xfrm>
        </p:spPr>
        <p:txBody>
          <a:bodyPr>
            <a:normAutofit/>
          </a:bodyPr>
          <a:lstStyle>
            <a:lvl1pPr algn="ctr">
              <a:defRPr sz="24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866775"/>
            <a:ext cx="10515600" cy="190500"/>
          </a:xfrm>
        </p:spPr>
        <p:txBody>
          <a:bodyPr>
            <a:noAutofit/>
          </a:bodyPr>
          <a:lstStyle>
            <a:lvl1pPr marL="0" indent="0" algn="ctr">
              <a:buNone/>
              <a:defRPr lang="id-ID" sz="1100" kern="1200" dirty="0">
                <a:solidFill>
                  <a:schemeClr val="tx1"/>
                </a:solidFill>
                <a:latin typeface="Raleway Thin" panose="020B0203030101060003" pitchFamily="34" charset="0"/>
                <a:ea typeface="+mn-ea"/>
                <a:cs typeface="+mn-cs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EA3984D-B4D3-4EB5-B067-CA5F39E4C29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1" y="1803400"/>
            <a:ext cx="6096000" cy="4013200"/>
          </a:xfrm>
          <a:custGeom>
            <a:avLst/>
            <a:gdLst>
              <a:gd name="connsiteX0" fmla="*/ 0 w 6096000"/>
              <a:gd name="connsiteY0" fmla="*/ 0 h 4013200"/>
              <a:gd name="connsiteX1" fmla="*/ 6096000 w 6096000"/>
              <a:gd name="connsiteY1" fmla="*/ 0 h 4013200"/>
              <a:gd name="connsiteX2" fmla="*/ 6096000 w 6096000"/>
              <a:gd name="connsiteY2" fmla="*/ 4013200 h 4013200"/>
              <a:gd name="connsiteX3" fmla="*/ 0 w 6096000"/>
              <a:gd name="connsiteY3" fmla="*/ 4013200 h 401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4013200">
                <a:moveTo>
                  <a:pt x="0" y="0"/>
                </a:moveTo>
                <a:lnTo>
                  <a:pt x="6096000" y="0"/>
                </a:lnTo>
                <a:lnTo>
                  <a:pt x="6096000" y="4013200"/>
                </a:lnTo>
                <a:lnTo>
                  <a:pt x="0" y="40132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/>
          </a:p>
        </p:txBody>
      </p:sp>
    </p:spTree>
    <p:extLst>
      <p:ext uri="{BB962C8B-B14F-4D97-AF65-F5344CB8AC3E}">
        <p14:creationId xmlns:p14="http://schemas.microsoft.com/office/powerpoint/2010/main" val="249799682"/>
      </p:ext>
    </p:extLst>
  </p:cSld>
  <p:clrMapOvr>
    <a:masterClrMapping/>
  </p:clrMapOvr>
  <p:transition spd="slow">
    <p:push dir="u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C618510C-26A9-4C35-9E53-AABFB9009D3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00100" y="2417553"/>
            <a:ext cx="2513617" cy="3640346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D6520DB3-FA6E-4674-BDA8-26E2198174C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485167" y="2417553"/>
            <a:ext cx="2519360" cy="3640346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CECBF0D0-AE76-457F-A623-A97C33B2E1C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181722" y="2417553"/>
            <a:ext cx="2519360" cy="3640346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4546C17F-2584-405A-A421-52E9F74A60A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872532" y="2417553"/>
            <a:ext cx="2519360" cy="3640346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34975"/>
          </a:xfrm>
        </p:spPr>
        <p:txBody>
          <a:bodyPr>
            <a:normAutofit/>
          </a:bodyPr>
          <a:lstStyle>
            <a:lvl1pPr algn="ctr">
              <a:defRPr sz="24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866775"/>
            <a:ext cx="10515600" cy="190500"/>
          </a:xfrm>
        </p:spPr>
        <p:txBody>
          <a:bodyPr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  <a:latin typeface="Raleway Thin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453132521"/>
      </p:ext>
    </p:extLst>
  </p:cSld>
  <p:clrMapOvr>
    <a:masterClrMapping/>
  </p:clrMapOvr>
  <p:transition spd="slow">
    <p:push dir="u"/>
  </p:transition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8C244F0-9364-438B-A752-A8B56DD450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2017485"/>
            <a:ext cx="12192000" cy="8875486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/>
          </a:p>
        </p:txBody>
      </p:sp>
    </p:spTree>
    <p:extLst>
      <p:ext uri="{BB962C8B-B14F-4D97-AF65-F5344CB8AC3E}">
        <p14:creationId xmlns:p14="http://schemas.microsoft.com/office/powerpoint/2010/main" val="1257839925"/>
      </p:ext>
    </p:extLst>
  </p:cSld>
  <p:clrMapOvr>
    <a:masterClrMapping/>
  </p:clrMapOvr>
  <p:transition spd="slow">
    <p:push dir="u"/>
  </p:transition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ush from lef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8C244F0-9364-438B-A752-A8B56DD450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943100" y="0"/>
            <a:ext cx="141351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/>
          </a:p>
        </p:txBody>
      </p:sp>
    </p:spTree>
    <p:extLst>
      <p:ext uri="{BB962C8B-B14F-4D97-AF65-F5344CB8AC3E}">
        <p14:creationId xmlns:p14="http://schemas.microsoft.com/office/powerpoint/2010/main" val="404965770"/>
      </p:ext>
    </p:extLst>
  </p:cSld>
  <p:clrMapOvr>
    <a:masterClrMapping/>
  </p:clrMapOvr>
  <p:transition spd="slow">
    <p:push dir="r"/>
  </p:transition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3D7D204D-2449-4798-AB49-1A1E723E8FF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267199" y="-3378199"/>
            <a:ext cx="7924800" cy="10236198"/>
          </a:xfrm>
          <a:custGeom>
            <a:avLst/>
            <a:gdLst>
              <a:gd name="connsiteX0" fmla="*/ 0 w 7924800"/>
              <a:gd name="connsiteY0" fmla="*/ 0 h 10236198"/>
              <a:gd name="connsiteX1" fmla="*/ 7924800 w 7924800"/>
              <a:gd name="connsiteY1" fmla="*/ 0 h 10236198"/>
              <a:gd name="connsiteX2" fmla="*/ 7924800 w 7924800"/>
              <a:gd name="connsiteY2" fmla="*/ 10236198 h 10236198"/>
              <a:gd name="connsiteX3" fmla="*/ 0 w 7924800"/>
              <a:gd name="connsiteY3" fmla="*/ 10236198 h 10236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924800" h="10236198">
                <a:moveTo>
                  <a:pt x="0" y="0"/>
                </a:moveTo>
                <a:lnTo>
                  <a:pt x="7924800" y="0"/>
                </a:lnTo>
                <a:lnTo>
                  <a:pt x="7924800" y="10236198"/>
                </a:lnTo>
                <a:lnTo>
                  <a:pt x="0" y="10236198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/>
          </a:p>
        </p:txBody>
      </p:sp>
    </p:spTree>
    <p:extLst>
      <p:ext uri="{BB962C8B-B14F-4D97-AF65-F5344CB8AC3E}">
        <p14:creationId xmlns:p14="http://schemas.microsoft.com/office/powerpoint/2010/main" val="1120870832"/>
      </p:ext>
    </p:extLst>
  </p:cSld>
  <p:clrMapOvr>
    <a:masterClrMapping/>
  </p:clrMapOvr>
  <p:transition spd="slow">
    <p:push dir="u"/>
  </p:transition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3D7D204D-2449-4798-AB49-1A1E723E8FF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3378199"/>
            <a:ext cx="7924800" cy="10236198"/>
          </a:xfrm>
          <a:custGeom>
            <a:avLst/>
            <a:gdLst>
              <a:gd name="connsiteX0" fmla="*/ 0 w 7924800"/>
              <a:gd name="connsiteY0" fmla="*/ 0 h 10236198"/>
              <a:gd name="connsiteX1" fmla="*/ 7924800 w 7924800"/>
              <a:gd name="connsiteY1" fmla="*/ 0 h 10236198"/>
              <a:gd name="connsiteX2" fmla="*/ 7924800 w 7924800"/>
              <a:gd name="connsiteY2" fmla="*/ 10236198 h 10236198"/>
              <a:gd name="connsiteX3" fmla="*/ 0 w 7924800"/>
              <a:gd name="connsiteY3" fmla="*/ 10236198 h 10236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924800" h="10236198">
                <a:moveTo>
                  <a:pt x="0" y="0"/>
                </a:moveTo>
                <a:lnTo>
                  <a:pt x="7924800" y="0"/>
                </a:lnTo>
                <a:lnTo>
                  <a:pt x="7924800" y="10236198"/>
                </a:lnTo>
                <a:lnTo>
                  <a:pt x="0" y="10236198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/>
          </a:p>
        </p:txBody>
      </p:sp>
    </p:spTree>
    <p:extLst>
      <p:ext uri="{BB962C8B-B14F-4D97-AF65-F5344CB8AC3E}">
        <p14:creationId xmlns:p14="http://schemas.microsoft.com/office/powerpoint/2010/main" val="827981440"/>
      </p:ext>
    </p:extLst>
  </p:cSld>
  <p:clrMapOvr>
    <a:masterClrMapping/>
  </p:clrMapOvr>
  <p:transition spd="slow">
    <p:push dir="u"/>
  </p:transition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Push from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4C4F165-6BFC-4575-B26F-10E2E1C942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064000" cy="68580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/>
          </a:p>
        </p:txBody>
      </p:sp>
    </p:spTree>
    <p:extLst>
      <p:ext uri="{BB962C8B-B14F-4D97-AF65-F5344CB8AC3E}">
        <p14:creationId xmlns:p14="http://schemas.microsoft.com/office/powerpoint/2010/main" val="1347203435"/>
      </p:ext>
    </p:extLst>
  </p:cSld>
  <p:clrMapOvr>
    <a:masterClrMapping/>
  </p:clrMapOvr>
  <p:transition spd="slow">
    <p:push dir="r"/>
  </p:transition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Push from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4C4F165-6BFC-4575-B26F-10E2E1C942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064000" y="0"/>
            <a:ext cx="4064000" cy="68580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/>
          </a:p>
        </p:txBody>
      </p:sp>
    </p:spTree>
    <p:extLst>
      <p:ext uri="{BB962C8B-B14F-4D97-AF65-F5344CB8AC3E}">
        <p14:creationId xmlns:p14="http://schemas.microsoft.com/office/powerpoint/2010/main" val="3949898076"/>
      </p:ext>
    </p:extLst>
  </p:cSld>
  <p:clrMapOvr>
    <a:masterClrMapping/>
  </p:clrMapOvr>
  <p:transition spd="slow">
    <p:push dir="r"/>
  </p:transition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4C4F165-6BFC-4575-B26F-10E2E1C942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064000" y="0"/>
            <a:ext cx="4064000" cy="68580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/>
          </a:p>
        </p:txBody>
      </p:sp>
    </p:spTree>
    <p:extLst>
      <p:ext uri="{BB962C8B-B14F-4D97-AF65-F5344CB8AC3E}">
        <p14:creationId xmlns:p14="http://schemas.microsoft.com/office/powerpoint/2010/main" val="1372036852"/>
      </p:ext>
    </p:extLst>
  </p:cSld>
  <p:clrMapOvr>
    <a:masterClrMapping/>
  </p:clrMapOvr>
  <p:transition spd="slow">
    <p:push/>
  </p:transition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4C4F165-6BFC-4575-B26F-10E2E1C942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128000" y="0"/>
            <a:ext cx="4064000" cy="68580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/>
          </a:p>
        </p:txBody>
      </p:sp>
    </p:spTree>
    <p:extLst>
      <p:ext uri="{BB962C8B-B14F-4D97-AF65-F5344CB8AC3E}">
        <p14:creationId xmlns:p14="http://schemas.microsoft.com/office/powerpoint/2010/main" val="641963714"/>
      </p:ext>
    </p:extLst>
  </p:cSld>
  <p:clrMapOvr>
    <a:masterClrMapping/>
  </p:clrMapOvr>
  <p:transition spd="slow">
    <p:push/>
  </p:transition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Push from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4C4F165-6BFC-4575-B26F-10E2E1C942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064000" cy="68580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/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6CBC706C-C60B-4743-B989-56656E38FA2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379746" y="4292600"/>
            <a:ext cx="1889751" cy="17653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/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6E2FD38C-5674-4EB1-9267-E5014A7C53B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440946" y="4292600"/>
            <a:ext cx="1889751" cy="17653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CEAE9A71-19C1-4C2F-B611-C500B80DC5A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502148" y="4292600"/>
            <a:ext cx="1889751" cy="17653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/>
          </a:p>
        </p:txBody>
      </p:sp>
    </p:spTree>
    <p:extLst>
      <p:ext uri="{BB962C8B-B14F-4D97-AF65-F5344CB8AC3E}">
        <p14:creationId xmlns:p14="http://schemas.microsoft.com/office/powerpoint/2010/main" val="3692355937"/>
      </p:ext>
    </p:extLst>
  </p:cSld>
  <p:clrMapOvr>
    <a:masterClrMapping/>
  </p:clrMapOvr>
  <p:transition spd="slow">
    <p:push dir="r"/>
  </p:transition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Push from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4C4F165-6BFC-4575-B26F-10E2E1C942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064000" cy="68580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/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6CBC706C-C60B-4743-B989-56656E38FA2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379746" y="800100"/>
            <a:ext cx="1889751" cy="17653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/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6E2FD38C-5674-4EB1-9267-E5014A7C53B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440946" y="800100"/>
            <a:ext cx="1889751" cy="17653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CEAE9A71-19C1-4C2F-B611-C500B80DC5A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502148" y="800100"/>
            <a:ext cx="1889751" cy="17653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/>
          </a:p>
        </p:txBody>
      </p:sp>
    </p:spTree>
    <p:extLst>
      <p:ext uri="{BB962C8B-B14F-4D97-AF65-F5344CB8AC3E}">
        <p14:creationId xmlns:p14="http://schemas.microsoft.com/office/powerpoint/2010/main" val="3581817976"/>
      </p:ext>
    </p:extLst>
  </p:cSld>
  <p:clrMapOvr>
    <a:masterClrMapping/>
  </p:clrMapOvr>
  <p:transition spd="slow">
    <p:push dir="r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DF57CF97-BEFB-4058-B75F-E1636EB4924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00100" y="3600450"/>
            <a:ext cx="2993186" cy="2457450"/>
          </a:xfrm>
          <a:custGeom>
            <a:avLst/>
            <a:gdLst>
              <a:gd name="connsiteX0" fmla="*/ 0 w 2993186"/>
              <a:gd name="connsiteY0" fmla="*/ 0 h 2457450"/>
              <a:gd name="connsiteX1" fmla="*/ 2993186 w 2993186"/>
              <a:gd name="connsiteY1" fmla="*/ 0 h 2457450"/>
              <a:gd name="connsiteX2" fmla="*/ 2993186 w 2993186"/>
              <a:gd name="connsiteY2" fmla="*/ 2457450 h 2457450"/>
              <a:gd name="connsiteX3" fmla="*/ 0 w 2993186"/>
              <a:gd name="connsiteY3" fmla="*/ 2457450 h 2457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3186" h="2457450">
                <a:moveTo>
                  <a:pt x="0" y="0"/>
                </a:moveTo>
                <a:lnTo>
                  <a:pt x="2993186" y="0"/>
                </a:lnTo>
                <a:lnTo>
                  <a:pt x="2993186" y="2457450"/>
                </a:lnTo>
                <a:lnTo>
                  <a:pt x="0" y="245745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D26EB64C-7A03-4228-A3C3-09119A54AA5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00100" y="800100"/>
            <a:ext cx="5210175" cy="2628900"/>
          </a:xfrm>
          <a:custGeom>
            <a:avLst/>
            <a:gdLst>
              <a:gd name="connsiteX0" fmla="*/ 0 w 5210175"/>
              <a:gd name="connsiteY0" fmla="*/ 0 h 2628900"/>
              <a:gd name="connsiteX1" fmla="*/ 5210175 w 5210175"/>
              <a:gd name="connsiteY1" fmla="*/ 0 h 2628900"/>
              <a:gd name="connsiteX2" fmla="*/ 5210175 w 5210175"/>
              <a:gd name="connsiteY2" fmla="*/ 2628900 h 2628900"/>
              <a:gd name="connsiteX3" fmla="*/ 0 w 5210175"/>
              <a:gd name="connsiteY3" fmla="*/ 2628900 h 262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10175" h="2628900">
                <a:moveTo>
                  <a:pt x="0" y="0"/>
                </a:moveTo>
                <a:lnTo>
                  <a:pt x="5210175" y="0"/>
                </a:lnTo>
                <a:lnTo>
                  <a:pt x="5210175" y="2628900"/>
                </a:lnTo>
                <a:lnTo>
                  <a:pt x="0" y="26289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B2A1CD65-78F1-4A9A-BB6D-D6ED288D786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181725" y="800100"/>
            <a:ext cx="5210175" cy="2628900"/>
          </a:xfrm>
          <a:custGeom>
            <a:avLst/>
            <a:gdLst>
              <a:gd name="connsiteX0" fmla="*/ 0 w 5210175"/>
              <a:gd name="connsiteY0" fmla="*/ 0 h 2628900"/>
              <a:gd name="connsiteX1" fmla="*/ 5210175 w 5210175"/>
              <a:gd name="connsiteY1" fmla="*/ 0 h 2628900"/>
              <a:gd name="connsiteX2" fmla="*/ 5210175 w 5210175"/>
              <a:gd name="connsiteY2" fmla="*/ 2628900 h 2628900"/>
              <a:gd name="connsiteX3" fmla="*/ 0 w 5210175"/>
              <a:gd name="connsiteY3" fmla="*/ 2628900 h 262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10175" h="2628900">
                <a:moveTo>
                  <a:pt x="0" y="0"/>
                </a:moveTo>
                <a:lnTo>
                  <a:pt x="5210175" y="0"/>
                </a:lnTo>
                <a:lnTo>
                  <a:pt x="5210175" y="2628900"/>
                </a:lnTo>
                <a:lnTo>
                  <a:pt x="0" y="26289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465E1D74-9576-4285-8661-1C64B36A9D79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398714" y="3600450"/>
            <a:ext cx="2993186" cy="2457450"/>
          </a:xfrm>
          <a:custGeom>
            <a:avLst/>
            <a:gdLst>
              <a:gd name="connsiteX0" fmla="*/ 0 w 2993186"/>
              <a:gd name="connsiteY0" fmla="*/ 0 h 2457450"/>
              <a:gd name="connsiteX1" fmla="*/ 2993186 w 2993186"/>
              <a:gd name="connsiteY1" fmla="*/ 0 h 2457450"/>
              <a:gd name="connsiteX2" fmla="*/ 2993186 w 2993186"/>
              <a:gd name="connsiteY2" fmla="*/ 2457450 h 2457450"/>
              <a:gd name="connsiteX3" fmla="*/ 0 w 2993186"/>
              <a:gd name="connsiteY3" fmla="*/ 2457450 h 2457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3186" h="2457450">
                <a:moveTo>
                  <a:pt x="0" y="0"/>
                </a:moveTo>
                <a:lnTo>
                  <a:pt x="2993186" y="0"/>
                </a:lnTo>
                <a:lnTo>
                  <a:pt x="2993186" y="2457450"/>
                </a:lnTo>
                <a:lnTo>
                  <a:pt x="0" y="245745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</p:spTree>
    <p:extLst>
      <p:ext uri="{BB962C8B-B14F-4D97-AF65-F5344CB8AC3E}">
        <p14:creationId xmlns:p14="http://schemas.microsoft.com/office/powerpoint/2010/main" val="1020982133"/>
      </p:ext>
    </p:extLst>
  </p:cSld>
  <p:clrMapOvr>
    <a:masterClrMapping/>
  </p:clrMapOvr>
  <p:transition spd="slow">
    <p:push dir="u"/>
  </p:transition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4C4F165-6BFC-4575-B26F-10E2E1C942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128000" y="0"/>
            <a:ext cx="4064000" cy="68580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/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6CBC706C-C60B-4743-B989-56656E38FA2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00100" y="4292600"/>
            <a:ext cx="1889751" cy="17653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/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6E2FD38C-5674-4EB1-9267-E5014A7C53B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861300" y="4292600"/>
            <a:ext cx="1889751" cy="17653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CEAE9A71-19C1-4C2F-B611-C500B80DC5A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922502" y="4292600"/>
            <a:ext cx="1889751" cy="17653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/>
          </a:p>
        </p:txBody>
      </p:sp>
    </p:spTree>
    <p:extLst>
      <p:ext uri="{BB962C8B-B14F-4D97-AF65-F5344CB8AC3E}">
        <p14:creationId xmlns:p14="http://schemas.microsoft.com/office/powerpoint/2010/main" val="173918809"/>
      </p:ext>
    </p:extLst>
  </p:cSld>
  <p:clrMapOvr>
    <a:masterClrMapping/>
  </p:clrMapOvr>
  <p:transition spd="slow">
    <p:push/>
  </p:transition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4C4F165-6BFC-4575-B26F-10E2E1C942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128000" y="0"/>
            <a:ext cx="4064000" cy="68580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/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6CBC706C-C60B-4743-B989-56656E38FA2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00100" y="800100"/>
            <a:ext cx="1889751" cy="17653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/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6E2FD38C-5674-4EB1-9267-E5014A7C53B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861300" y="800100"/>
            <a:ext cx="1889751" cy="17653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CEAE9A71-19C1-4C2F-B611-C500B80DC5A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922502" y="800100"/>
            <a:ext cx="1889751" cy="17653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/>
          </a:p>
        </p:txBody>
      </p:sp>
    </p:spTree>
    <p:extLst>
      <p:ext uri="{BB962C8B-B14F-4D97-AF65-F5344CB8AC3E}">
        <p14:creationId xmlns:p14="http://schemas.microsoft.com/office/powerpoint/2010/main" val="4013588888"/>
      </p:ext>
    </p:extLst>
  </p:cSld>
  <p:clrMapOvr>
    <a:masterClrMapping/>
  </p:clrMapOvr>
  <p:transition spd="slow">
    <p:push/>
  </p:transition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32440" y="800098"/>
            <a:ext cx="3435009" cy="3448047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60110A92-31DD-4068-93EC-2597ECDC77C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132440" y="4419597"/>
            <a:ext cx="1639959" cy="1638304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/>
          </a:p>
        </p:txBody>
      </p:sp>
      <p:sp>
        <p:nvSpPr>
          <p:cNvPr id="17" name="Picture Placeholder 3">
            <a:extLst>
              <a:ext uri="{FF2B5EF4-FFF2-40B4-BE49-F238E27FC236}">
                <a16:creationId xmlns:a16="http://schemas.microsoft.com/office/drawing/2014/main" id="{74CAC371-717C-4272-8636-AF81299C3CA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927490" y="4419597"/>
            <a:ext cx="1639959" cy="1638304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/>
          </a:p>
        </p:txBody>
      </p:sp>
      <p:sp>
        <p:nvSpPr>
          <p:cNvPr id="18" name="Picture Placeholder 3">
            <a:extLst>
              <a:ext uri="{FF2B5EF4-FFF2-40B4-BE49-F238E27FC236}">
                <a16:creationId xmlns:a16="http://schemas.microsoft.com/office/drawing/2014/main" id="{688797C4-A9D7-4587-B959-EA4475E631D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751941" y="4419597"/>
            <a:ext cx="1639959" cy="1638304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/>
          </a:p>
        </p:txBody>
      </p:sp>
      <p:sp>
        <p:nvSpPr>
          <p:cNvPr id="19" name="Picture Placeholder 3">
            <a:extLst>
              <a:ext uri="{FF2B5EF4-FFF2-40B4-BE49-F238E27FC236}">
                <a16:creationId xmlns:a16="http://schemas.microsoft.com/office/drawing/2014/main" id="{C6A54274-079F-4416-B082-F85857F73B3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751941" y="2600321"/>
            <a:ext cx="1639959" cy="1638304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/>
          </a:p>
        </p:txBody>
      </p:sp>
      <p:sp>
        <p:nvSpPr>
          <p:cNvPr id="20" name="Picture Placeholder 3">
            <a:extLst>
              <a:ext uri="{FF2B5EF4-FFF2-40B4-BE49-F238E27FC236}">
                <a16:creationId xmlns:a16="http://schemas.microsoft.com/office/drawing/2014/main" id="{DC374D4E-7C09-4CAB-9804-FDCD908B6E6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751941" y="814377"/>
            <a:ext cx="1639959" cy="1638304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/>
          </a:p>
        </p:txBody>
      </p:sp>
    </p:spTree>
    <p:extLst>
      <p:ext uri="{BB962C8B-B14F-4D97-AF65-F5344CB8AC3E}">
        <p14:creationId xmlns:p14="http://schemas.microsoft.com/office/powerpoint/2010/main" val="3288166865"/>
      </p:ext>
    </p:extLst>
  </p:cSld>
  <p:clrMapOvr>
    <a:masterClrMapping/>
  </p:clrMapOvr>
  <p:transition spd="slow">
    <p:push/>
  </p:transition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1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956888" y="2619377"/>
            <a:ext cx="3435009" cy="3448047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  <p:sp>
        <p:nvSpPr>
          <p:cNvPr id="14" name="Picture Placeholder 3">
            <a:extLst>
              <a:ext uri="{FF2B5EF4-FFF2-40B4-BE49-F238E27FC236}">
                <a16:creationId xmlns:a16="http://schemas.microsoft.com/office/drawing/2014/main" id="{F957408E-4084-41CD-AA58-2D4C351B344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751939" y="814377"/>
            <a:ext cx="1639958" cy="1647827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22085839-0AE0-4CAD-9501-D10AA564F0D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956886" y="814377"/>
            <a:ext cx="1639958" cy="1647827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/>
          </a:p>
        </p:txBody>
      </p:sp>
      <p:sp>
        <p:nvSpPr>
          <p:cNvPr id="22" name="Picture Placeholder 3">
            <a:extLst>
              <a:ext uri="{FF2B5EF4-FFF2-40B4-BE49-F238E27FC236}">
                <a16:creationId xmlns:a16="http://schemas.microsoft.com/office/drawing/2014/main" id="{8E203992-2E35-4593-BFF0-17749564B58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132438" y="814377"/>
            <a:ext cx="1639958" cy="1647827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/>
          </a:p>
        </p:txBody>
      </p:sp>
      <p:sp>
        <p:nvSpPr>
          <p:cNvPr id="23" name="Picture Placeholder 3">
            <a:extLst>
              <a:ext uri="{FF2B5EF4-FFF2-40B4-BE49-F238E27FC236}">
                <a16:creationId xmlns:a16="http://schemas.microsoft.com/office/drawing/2014/main" id="{35CF387A-6146-4F4B-A6B3-9A112ED4E004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132438" y="2605086"/>
            <a:ext cx="1639958" cy="1647827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/>
          </a:p>
        </p:txBody>
      </p:sp>
      <p:sp>
        <p:nvSpPr>
          <p:cNvPr id="24" name="Picture Placeholder 3">
            <a:extLst>
              <a:ext uri="{FF2B5EF4-FFF2-40B4-BE49-F238E27FC236}">
                <a16:creationId xmlns:a16="http://schemas.microsoft.com/office/drawing/2014/main" id="{28603140-D0F5-481E-80CE-ED6F0509B6D7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132438" y="4402271"/>
            <a:ext cx="1639958" cy="1647827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/>
          </a:p>
        </p:txBody>
      </p:sp>
    </p:spTree>
    <p:extLst>
      <p:ext uri="{BB962C8B-B14F-4D97-AF65-F5344CB8AC3E}">
        <p14:creationId xmlns:p14="http://schemas.microsoft.com/office/powerpoint/2010/main" val="2430268327"/>
      </p:ext>
    </p:extLst>
  </p:cSld>
  <p:clrMapOvr>
    <a:masterClrMapping/>
  </p:clrMapOvr>
  <p:transition spd="slow">
    <p:push/>
  </p:transition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2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00100" y="790576"/>
            <a:ext cx="3435009" cy="3448047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  <p:sp>
        <p:nvSpPr>
          <p:cNvPr id="14" name="Picture Placeholder 3">
            <a:extLst>
              <a:ext uri="{FF2B5EF4-FFF2-40B4-BE49-F238E27FC236}">
                <a16:creationId xmlns:a16="http://schemas.microsoft.com/office/drawing/2014/main" id="{F957408E-4084-41CD-AA58-2D4C351B344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419602" y="814377"/>
            <a:ext cx="1639958" cy="1647827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22085839-0AE0-4CAD-9501-D10AA564F0D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419602" y="2624130"/>
            <a:ext cx="1639958" cy="1614493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  <p:sp>
        <p:nvSpPr>
          <p:cNvPr id="22" name="Picture Placeholder 3">
            <a:extLst>
              <a:ext uri="{FF2B5EF4-FFF2-40B4-BE49-F238E27FC236}">
                <a16:creationId xmlns:a16="http://schemas.microsoft.com/office/drawing/2014/main" id="{8E203992-2E35-4593-BFF0-17749564B58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419602" y="4419597"/>
            <a:ext cx="1639958" cy="1647827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/>
          </a:p>
        </p:txBody>
      </p:sp>
      <p:sp>
        <p:nvSpPr>
          <p:cNvPr id="23" name="Picture Placeholder 3">
            <a:extLst>
              <a:ext uri="{FF2B5EF4-FFF2-40B4-BE49-F238E27FC236}">
                <a16:creationId xmlns:a16="http://schemas.microsoft.com/office/drawing/2014/main" id="{35CF387A-6146-4F4B-A6B3-9A112ED4E004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2595151" y="4419596"/>
            <a:ext cx="1639958" cy="1647827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/>
          </a:p>
        </p:txBody>
      </p:sp>
      <p:sp>
        <p:nvSpPr>
          <p:cNvPr id="24" name="Picture Placeholder 3">
            <a:extLst>
              <a:ext uri="{FF2B5EF4-FFF2-40B4-BE49-F238E27FC236}">
                <a16:creationId xmlns:a16="http://schemas.microsoft.com/office/drawing/2014/main" id="{28603140-D0F5-481E-80CE-ED6F0509B6D7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00101" y="4402271"/>
            <a:ext cx="1639958" cy="1647827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/>
          </a:p>
        </p:txBody>
      </p:sp>
    </p:spTree>
    <p:extLst>
      <p:ext uri="{BB962C8B-B14F-4D97-AF65-F5344CB8AC3E}">
        <p14:creationId xmlns:p14="http://schemas.microsoft.com/office/powerpoint/2010/main" val="2210044592"/>
      </p:ext>
    </p:extLst>
  </p:cSld>
  <p:clrMapOvr>
    <a:masterClrMapping/>
  </p:clrMapOvr>
  <p:transition spd="slow">
    <p:push/>
  </p:transition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3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624553" y="2602042"/>
            <a:ext cx="3435009" cy="3448047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  <p:sp>
        <p:nvSpPr>
          <p:cNvPr id="14" name="Picture Placeholder 3">
            <a:extLst>
              <a:ext uri="{FF2B5EF4-FFF2-40B4-BE49-F238E27FC236}">
                <a16:creationId xmlns:a16="http://schemas.microsoft.com/office/drawing/2014/main" id="{F957408E-4084-41CD-AA58-2D4C351B344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419604" y="806575"/>
            <a:ext cx="1639958" cy="1647827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22085839-0AE0-4CAD-9501-D10AA564F0D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624551" y="823241"/>
            <a:ext cx="1639958" cy="1614493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  <p:sp>
        <p:nvSpPr>
          <p:cNvPr id="22" name="Picture Placeholder 3">
            <a:extLst>
              <a:ext uri="{FF2B5EF4-FFF2-40B4-BE49-F238E27FC236}">
                <a16:creationId xmlns:a16="http://schemas.microsoft.com/office/drawing/2014/main" id="{8E203992-2E35-4593-BFF0-17749564B58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00100" y="798378"/>
            <a:ext cx="1639958" cy="1647827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/>
          </a:p>
        </p:txBody>
      </p:sp>
      <p:sp>
        <p:nvSpPr>
          <p:cNvPr id="23" name="Picture Placeholder 3">
            <a:extLst>
              <a:ext uri="{FF2B5EF4-FFF2-40B4-BE49-F238E27FC236}">
                <a16:creationId xmlns:a16="http://schemas.microsoft.com/office/drawing/2014/main" id="{35CF387A-6146-4F4B-A6B3-9A112ED4E004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00100" y="2616328"/>
            <a:ext cx="1639958" cy="1647827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/>
          </a:p>
        </p:txBody>
      </p:sp>
      <p:sp>
        <p:nvSpPr>
          <p:cNvPr id="24" name="Picture Placeholder 3">
            <a:extLst>
              <a:ext uri="{FF2B5EF4-FFF2-40B4-BE49-F238E27FC236}">
                <a16:creationId xmlns:a16="http://schemas.microsoft.com/office/drawing/2014/main" id="{28603140-D0F5-481E-80CE-ED6F0509B6D7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00100" y="4411794"/>
            <a:ext cx="1639958" cy="1647827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/>
          </a:p>
        </p:txBody>
      </p:sp>
    </p:spTree>
    <p:extLst>
      <p:ext uri="{BB962C8B-B14F-4D97-AF65-F5344CB8AC3E}">
        <p14:creationId xmlns:p14="http://schemas.microsoft.com/office/powerpoint/2010/main" val="541962842"/>
      </p:ext>
    </p:extLst>
  </p:cSld>
  <p:clrMapOvr>
    <a:masterClrMapping/>
  </p:clrMapOvr>
  <p:transition spd="slow">
    <p:push/>
  </p:transition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4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96000" y="3429000"/>
            <a:ext cx="2562226" cy="26289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829674" y="3429000"/>
            <a:ext cx="2562226" cy="26289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</p:spTree>
    <p:extLst>
      <p:ext uri="{BB962C8B-B14F-4D97-AF65-F5344CB8AC3E}">
        <p14:creationId xmlns:p14="http://schemas.microsoft.com/office/powerpoint/2010/main" val="2785036142"/>
      </p:ext>
    </p:extLst>
  </p:cSld>
  <p:clrMapOvr>
    <a:masterClrMapping/>
  </p:clrMapOvr>
  <p:transition spd="slow">
    <p:push/>
  </p:transition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5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00099" y="3429000"/>
            <a:ext cx="2562226" cy="26289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533773" y="3429000"/>
            <a:ext cx="2562226" cy="26289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</p:spTree>
    <p:extLst>
      <p:ext uri="{BB962C8B-B14F-4D97-AF65-F5344CB8AC3E}">
        <p14:creationId xmlns:p14="http://schemas.microsoft.com/office/powerpoint/2010/main" val="3265518126"/>
      </p:ext>
    </p:extLst>
  </p:cSld>
  <p:clrMapOvr>
    <a:masterClrMapping/>
  </p:clrMapOvr>
  <p:transition spd="slow">
    <p:push/>
  </p:transition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6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96000" y="800100"/>
            <a:ext cx="2562226" cy="26289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829674" y="800100"/>
            <a:ext cx="2562226" cy="26289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</p:spTree>
    <p:extLst>
      <p:ext uri="{BB962C8B-B14F-4D97-AF65-F5344CB8AC3E}">
        <p14:creationId xmlns:p14="http://schemas.microsoft.com/office/powerpoint/2010/main" val="1264586867"/>
      </p:ext>
    </p:extLst>
  </p:cSld>
  <p:clrMapOvr>
    <a:masterClrMapping/>
  </p:clrMapOvr>
  <p:transition spd="slow">
    <p:push/>
  </p:transition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7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00100" y="800100"/>
            <a:ext cx="2562226" cy="26289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533774" y="800100"/>
            <a:ext cx="2562226" cy="26289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</p:spTree>
    <p:extLst>
      <p:ext uri="{BB962C8B-B14F-4D97-AF65-F5344CB8AC3E}">
        <p14:creationId xmlns:p14="http://schemas.microsoft.com/office/powerpoint/2010/main" val="2266561200"/>
      </p:ext>
    </p:extLst>
  </p:cSld>
  <p:clrMapOvr>
    <a:masterClrMapping/>
  </p:clrMapOvr>
  <p:transition spd="slow">
    <p:push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DF57CF97-BEFB-4058-B75F-E1636EB4924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00099" y="3429000"/>
            <a:ext cx="5210175" cy="2628900"/>
          </a:xfrm>
          <a:custGeom>
            <a:avLst/>
            <a:gdLst>
              <a:gd name="connsiteX0" fmla="*/ 0 w 2993186"/>
              <a:gd name="connsiteY0" fmla="*/ 0 h 2457450"/>
              <a:gd name="connsiteX1" fmla="*/ 2993186 w 2993186"/>
              <a:gd name="connsiteY1" fmla="*/ 0 h 2457450"/>
              <a:gd name="connsiteX2" fmla="*/ 2993186 w 2993186"/>
              <a:gd name="connsiteY2" fmla="*/ 2457450 h 2457450"/>
              <a:gd name="connsiteX3" fmla="*/ 0 w 2993186"/>
              <a:gd name="connsiteY3" fmla="*/ 2457450 h 2457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3186" h="2457450">
                <a:moveTo>
                  <a:pt x="0" y="0"/>
                </a:moveTo>
                <a:lnTo>
                  <a:pt x="2993186" y="0"/>
                </a:lnTo>
                <a:lnTo>
                  <a:pt x="2993186" y="2457450"/>
                </a:lnTo>
                <a:lnTo>
                  <a:pt x="0" y="245745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D26EB64C-7A03-4228-A3C3-09119A54AA5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00101" y="800100"/>
            <a:ext cx="2993186" cy="2457450"/>
          </a:xfrm>
          <a:custGeom>
            <a:avLst/>
            <a:gdLst>
              <a:gd name="connsiteX0" fmla="*/ 0 w 5210175"/>
              <a:gd name="connsiteY0" fmla="*/ 0 h 2628900"/>
              <a:gd name="connsiteX1" fmla="*/ 5210175 w 5210175"/>
              <a:gd name="connsiteY1" fmla="*/ 0 h 2628900"/>
              <a:gd name="connsiteX2" fmla="*/ 5210175 w 5210175"/>
              <a:gd name="connsiteY2" fmla="*/ 2628900 h 2628900"/>
              <a:gd name="connsiteX3" fmla="*/ 0 w 5210175"/>
              <a:gd name="connsiteY3" fmla="*/ 2628900 h 262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10175" h="2628900">
                <a:moveTo>
                  <a:pt x="0" y="0"/>
                </a:moveTo>
                <a:lnTo>
                  <a:pt x="5210175" y="0"/>
                </a:lnTo>
                <a:lnTo>
                  <a:pt x="5210175" y="2628900"/>
                </a:lnTo>
                <a:lnTo>
                  <a:pt x="0" y="26289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B2A1CD65-78F1-4A9A-BB6D-D6ED288D786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398713" y="800100"/>
            <a:ext cx="2993187" cy="2457450"/>
          </a:xfrm>
          <a:custGeom>
            <a:avLst/>
            <a:gdLst>
              <a:gd name="connsiteX0" fmla="*/ 0 w 5210175"/>
              <a:gd name="connsiteY0" fmla="*/ 0 h 2628900"/>
              <a:gd name="connsiteX1" fmla="*/ 5210175 w 5210175"/>
              <a:gd name="connsiteY1" fmla="*/ 0 h 2628900"/>
              <a:gd name="connsiteX2" fmla="*/ 5210175 w 5210175"/>
              <a:gd name="connsiteY2" fmla="*/ 2628900 h 2628900"/>
              <a:gd name="connsiteX3" fmla="*/ 0 w 5210175"/>
              <a:gd name="connsiteY3" fmla="*/ 2628900 h 262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10175" h="2628900">
                <a:moveTo>
                  <a:pt x="0" y="0"/>
                </a:moveTo>
                <a:lnTo>
                  <a:pt x="5210175" y="0"/>
                </a:lnTo>
                <a:lnTo>
                  <a:pt x="5210175" y="2628900"/>
                </a:lnTo>
                <a:lnTo>
                  <a:pt x="0" y="26289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465E1D74-9576-4285-8661-1C64B36A9D79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181724" y="3429000"/>
            <a:ext cx="5210176" cy="2628900"/>
          </a:xfrm>
          <a:custGeom>
            <a:avLst/>
            <a:gdLst>
              <a:gd name="connsiteX0" fmla="*/ 0 w 2993186"/>
              <a:gd name="connsiteY0" fmla="*/ 0 h 2457450"/>
              <a:gd name="connsiteX1" fmla="*/ 2993186 w 2993186"/>
              <a:gd name="connsiteY1" fmla="*/ 0 h 2457450"/>
              <a:gd name="connsiteX2" fmla="*/ 2993186 w 2993186"/>
              <a:gd name="connsiteY2" fmla="*/ 2457450 h 2457450"/>
              <a:gd name="connsiteX3" fmla="*/ 0 w 2993186"/>
              <a:gd name="connsiteY3" fmla="*/ 2457450 h 2457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3186" h="2457450">
                <a:moveTo>
                  <a:pt x="0" y="0"/>
                </a:moveTo>
                <a:lnTo>
                  <a:pt x="2993186" y="0"/>
                </a:lnTo>
                <a:lnTo>
                  <a:pt x="2993186" y="2457450"/>
                </a:lnTo>
                <a:lnTo>
                  <a:pt x="0" y="245745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</p:spTree>
    <p:extLst>
      <p:ext uri="{BB962C8B-B14F-4D97-AF65-F5344CB8AC3E}">
        <p14:creationId xmlns:p14="http://schemas.microsoft.com/office/powerpoint/2010/main" val="1824265813"/>
      </p:ext>
    </p:extLst>
  </p:cSld>
  <p:clrMapOvr>
    <a:masterClrMapping/>
  </p:clrMapOvr>
  <p:transition spd="slow">
    <p:push dir="u"/>
  </p:transition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8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96000" y="800100"/>
            <a:ext cx="2562226" cy="3271388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829674" y="2786512"/>
            <a:ext cx="2562226" cy="3271388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</p:spTree>
    <p:extLst>
      <p:ext uri="{BB962C8B-B14F-4D97-AF65-F5344CB8AC3E}">
        <p14:creationId xmlns:p14="http://schemas.microsoft.com/office/powerpoint/2010/main" val="2095859075"/>
      </p:ext>
    </p:extLst>
  </p:cSld>
  <p:clrMapOvr>
    <a:masterClrMapping/>
  </p:clrMapOvr>
  <p:transition spd="slow">
    <p:push/>
  </p:transition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9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96000" y="2786512"/>
            <a:ext cx="2562226" cy="3271388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829674" y="800100"/>
            <a:ext cx="2562226" cy="3271388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</p:spTree>
    <p:extLst>
      <p:ext uri="{BB962C8B-B14F-4D97-AF65-F5344CB8AC3E}">
        <p14:creationId xmlns:p14="http://schemas.microsoft.com/office/powerpoint/2010/main" val="1252948922"/>
      </p:ext>
    </p:extLst>
  </p:cSld>
  <p:clrMapOvr>
    <a:masterClrMapping/>
  </p:clrMapOvr>
  <p:transition spd="slow">
    <p:push/>
  </p:transition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0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00102" y="800100"/>
            <a:ext cx="2562226" cy="3271388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533776" y="2786512"/>
            <a:ext cx="2562226" cy="3271388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</p:spTree>
    <p:extLst>
      <p:ext uri="{BB962C8B-B14F-4D97-AF65-F5344CB8AC3E}">
        <p14:creationId xmlns:p14="http://schemas.microsoft.com/office/powerpoint/2010/main" val="3989673284"/>
      </p:ext>
    </p:extLst>
  </p:cSld>
  <p:clrMapOvr>
    <a:masterClrMapping/>
  </p:clrMapOvr>
  <p:transition spd="slow">
    <p:push/>
  </p:transition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1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00100" y="2786512"/>
            <a:ext cx="2562226" cy="3271388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533774" y="800100"/>
            <a:ext cx="2562226" cy="3271388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</p:spTree>
    <p:extLst>
      <p:ext uri="{BB962C8B-B14F-4D97-AF65-F5344CB8AC3E}">
        <p14:creationId xmlns:p14="http://schemas.microsoft.com/office/powerpoint/2010/main" val="776260610"/>
      </p:ext>
    </p:extLst>
  </p:cSld>
  <p:clrMapOvr>
    <a:masterClrMapping/>
  </p:clrMapOvr>
  <p:transition spd="slow">
    <p:push/>
  </p:transition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2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96000" y="800100"/>
            <a:ext cx="2562226" cy="254317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829674" y="3514724"/>
            <a:ext cx="2562226" cy="2543176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</p:spTree>
    <p:extLst>
      <p:ext uri="{BB962C8B-B14F-4D97-AF65-F5344CB8AC3E}">
        <p14:creationId xmlns:p14="http://schemas.microsoft.com/office/powerpoint/2010/main" val="641593881"/>
      </p:ext>
    </p:extLst>
  </p:cSld>
  <p:clrMapOvr>
    <a:masterClrMapping/>
  </p:clrMapOvr>
  <p:transition spd="slow">
    <p:push/>
  </p:transition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3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96000" y="3514725"/>
            <a:ext cx="2562226" cy="254317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829674" y="800100"/>
            <a:ext cx="2562226" cy="2543176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</p:spTree>
    <p:extLst>
      <p:ext uri="{BB962C8B-B14F-4D97-AF65-F5344CB8AC3E}">
        <p14:creationId xmlns:p14="http://schemas.microsoft.com/office/powerpoint/2010/main" val="216787466"/>
      </p:ext>
    </p:extLst>
  </p:cSld>
  <p:clrMapOvr>
    <a:masterClrMapping/>
  </p:clrMapOvr>
  <p:transition spd="slow">
    <p:push/>
  </p:transition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4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00100" y="800100"/>
            <a:ext cx="2562226" cy="254317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533774" y="3514724"/>
            <a:ext cx="2562226" cy="2543176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</p:spTree>
    <p:extLst>
      <p:ext uri="{BB962C8B-B14F-4D97-AF65-F5344CB8AC3E}">
        <p14:creationId xmlns:p14="http://schemas.microsoft.com/office/powerpoint/2010/main" val="196675599"/>
      </p:ext>
    </p:extLst>
  </p:cSld>
  <p:clrMapOvr>
    <a:masterClrMapping/>
  </p:clrMapOvr>
  <p:transition spd="slow">
    <p:push/>
  </p:transition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5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00100" y="3514725"/>
            <a:ext cx="2562226" cy="254317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533774" y="800100"/>
            <a:ext cx="2562226" cy="2543176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</p:spTree>
    <p:extLst>
      <p:ext uri="{BB962C8B-B14F-4D97-AF65-F5344CB8AC3E}">
        <p14:creationId xmlns:p14="http://schemas.microsoft.com/office/powerpoint/2010/main" val="2066893448"/>
      </p:ext>
    </p:extLst>
  </p:cSld>
  <p:clrMapOvr>
    <a:masterClrMapping/>
  </p:clrMapOvr>
  <p:transition spd="slow">
    <p:push/>
  </p:transition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6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0DF6BE21-2C73-4074-9D88-50DB9FF10A4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7904842" y="2607709"/>
            <a:ext cx="3487058" cy="163616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F95A89DB-C14C-4624-9D18-E2C68CCB6D42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7904842" y="4421740"/>
            <a:ext cx="3487058" cy="163616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7904842" y="812945"/>
            <a:ext cx="3487058" cy="163616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</p:spTree>
    <p:extLst>
      <p:ext uri="{BB962C8B-B14F-4D97-AF65-F5344CB8AC3E}">
        <p14:creationId xmlns:p14="http://schemas.microsoft.com/office/powerpoint/2010/main" val="3268859613"/>
      </p:ext>
    </p:extLst>
  </p:cSld>
  <p:clrMapOvr>
    <a:masterClrMapping/>
  </p:clrMapOvr>
  <p:transition spd="slow">
    <p:push/>
  </p:transition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7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0DF6BE21-2C73-4074-9D88-50DB9FF10A4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096000" y="2607709"/>
            <a:ext cx="3487058" cy="163616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F95A89DB-C14C-4624-9D18-E2C68CCB6D42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7904842" y="4421740"/>
            <a:ext cx="3487058" cy="163616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7904842" y="812945"/>
            <a:ext cx="3487058" cy="163616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</p:spTree>
    <p:extLst>
      <p:ext uri="{BB962C8B-B14F-4D97-AF65-F5344CB8AC3E}">
        <p14:creationId xmlns:p14="http://schemas.microsoft.com/office/powerpoint/2010/main" val="1873029896"/>
      </p:ext>
    </p:extLst>
  </p:cSld>
  <p:clrMapOvr>
    <a:masterClrMapping/>
  </p:clrMapOvr>
  <p:transition spd="slow">
    <p:push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D26EB64C-7A03-4228-A3C3-09119A54AA5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00100" y="800100"/>
            <a:ext cx="5295897" cy="2628900"/>
          </a:xfrm>
          <a:custGeom>
            <a:avLst/>
            <a:gdLst>
              <a:gd name="connsiteX0" fmla="*/ 0 w 5210175"/>
              <a:gd name="connsiteY0" fmla="*/ 0 h 2628900"/>
              <a:gd name="connsiteX1" fmla="*/ 5210175 w 5210175"/>
              <a:gd name="connsiteY1" fmla="*/ 0 h 2628900"/>
              <a:gd name="connsiteX2" fmla="*/ 5210175 w 5210175"/>
              <a:gd name="connsiteY2" fmla="*/ 2628900 h 2628900"/>
              <a:gd name="connsiteX3" fmla="*/ 0 w 5210175"/>
              <a:gd name="connsiteY3" fmla="*/ 2628900 h 262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10175" h="2628900">
                <a:moveTo>
                  <a:pt x="0" y="0"/>
                </a:moveTo>
                <a:lnTo>
                  <a:pt x="5210175" y="0"/>
                </a:lnTo>
                <a:lnTo>
                  <a:pt x="5210175" y="2628900"/>
                </a:lnTo>
                <a:lnTo>
                  <a:pt x="0" y="26289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289E5104-1BF0-4C7F-A566-9D4AA5607BF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095997" y="3429000"/>
            <a:ext cx="5295903" cy="2628900"/>
          </a:xfrm>
          <a:custGeom>
            <a:avLst/>
            <a:gdLst>
              <a:gd name="connsiteX0" fmla="*/ 0 w 2993186"/>
              <a:gd name="connsiteY0" fmla="*/ 0 h 2457450"/>
              <a:gd name="connsiteX1" fmla="*/ 2993186 w 2993186"/>
              <a:gd name="connsiteY1" fmla="*/ 0 h 2457450"/>
              <a:gd name="connsiteX2" fmla="*/ 2993186 w 2993186"/>
              <a:gd name="connsiteY2" fmla="*/ 2457450 h 2457450"/>
              <a:gd name="connsiteX3" fmla="*/ 0 w 2993186"/>
              <a:gd name="connsiteY3" fmla="*/ 2457450 h 2457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3186" h="2457450">
                <a:moveTo>
                  <a:pt x="0" y="0"/>
                </a:moveTo>
                <a:lnTo>
                  <a:pt x="2993186" y="0"/>
                </a:lnTo>
                <a:lnTo>
                  <a:pt x="2993186" y="2457450"/>
                </a:lnTo>
                <a:lnTo>
                  <a:pt x="0" y="245745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</p:spTree>
    <p:extLst>
      <p:ext uri="{BB962C8B-B14F-4D97-AF65-F5344CB8AC3E}">
        <p14:creationId xmlns:p14="http://schemas.microsoft.com/office/powerpoint/2010/main" val="3249462055"/>
      </p:ext>
    </p:extLst>
  </p:cSld>
  <p:clrMapOvr>
    <a:masterClrMapping/>
  </p:clrMapOvr>
  <p:transition spd="slow">
    <p:push dir="u"/>
  </p:transition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8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0DF6BE21-2C73-4074-9D88-50DB9FF10A4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096000" y="2607709"/>
            <a:ext cx="3487058" cy="163616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F95A89DB-C14C-4624-9D18-E2C68CCB6D42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096000" y="4421740"/>
            <a:ext cx="3487058" cy="163616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96000" y="812945"/>
            <a:ext cx="3487058" cy="163616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</p:spTree>
    <p:extLst>
      <p:ext uri="{BB962C8B-B14F-4D97-AF65-F5344CB8AC3E}">
        <p14:creationId xmlns:p14="http://schemas.microsoft.com/office/powerpoint/2010/main" val="77986319"/>
      </p:ext>
    </p:extLst>
  </p:cSld>
  <p:clrMapOvr>
    <a:masterClrMapping/>
  </p:clrMapOvr>
  <p:transition spd="slow">
    <p:push/>
  </p:transition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9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0DF6BE21-2C73-4074-9D88-50DB9FF10A4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7904842" y="2607709"/>
            <a:ext cx="3487058" cy="163616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F95A89DB-C14C-4624-9D18-E2C68CCB6D42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096000" y="4421740"/>
            <a:ext cx="3487058" cy="163616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96000" y="812945"/>
            <a:ext cx="3487058" cy="163616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</p:spTree>
    <p:extLst>
      <p:ext uri="{BB962C8B-B14F-4D97-AF65-F5344CB8AC3E}">
        <p14:creationId xmlns:p14="http://schemas.microsoft.com/office/powerpoint/2010/main" val="719743054"/>
      </p:ext>
    </p:extLst>
  </p:cSld>
  <p:clrMapOvr>
    <a:masterClrMapping/>
  </p:clrMapOvr>
  <p:transition spd="slow">
    <p:push/>
  </p:transition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0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0DF6BE21-2C73-4074-9D88-50DB9FF10A4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2608942" y="2607709"/>
            <a:ext cx="3487058" cy="163616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F95A89DB-C14C-4624-9D18-E2C68CCB6D42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2608942" y="4421740"/>
            <a:ext cx="3487058" cy="163616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2608942" y="812945"/>
            <a:ext cx="3487058" cy="163616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</p:spTree>
    <p:extLst>
      <p:ext uri="{BB962C8B-B14F-4D97-AF65-F5344CB8AC3E}">
        <p14:creationId xmlns:p14="http://schemas.microsoft.com/office/powerpoint/2010/main" val="104096746"/>
      </p:ext>
    </p:extLst>
  </p:cSld>
  <p:clrMapOvr>
    <a:masterClrMapping/>
  </p:clrMapOvr>
  <p:transition spd="slow">
    <p:push/>
  </p:transition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1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0DF6BE21-2C73-4074-9D88-50DB9FF10A4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00100" y="2607709"/>
            <a:ext cx="3487058" cy="163616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F95A89DB-C14C-4624-9D18-E2C68CCB6D42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2608942" y="4421740"/>
            <a:ext cx="3487058" cy="163616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2608942" y="812945"/>
            <a:ext cx="3487058" cy="163616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</p:spTree>
    <p:extLst>
      <p:ext uri="{BB962C8B-B14F-4D97-AF65-F5344CB8AC3E}">
        <p14:creationId xmlns:p14="http://schemas.microsoft.com/office/powerpoint/2010/main" val="4116412255"/>
      </p:ext>
    </p:extLst>
  </p:cSld>
  <p:clrMapOvr>
    <a:masterClrMapping/>
  </p:clrMapOvr>
  <p:transition spd="slow">
    <p:push/>
  </p:transition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2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0DF6BE21-2C73-4074-9D88-50DB9FF10A4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00100" y="2607709"/>
            <a:ext cx="3487058" cy="163616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F95A89DB-C14C-4624-9D18-E2C68CCB6D42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800100" y="4421740"/>
            <a:ext cx="3487058" cy="163616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00100" y="812945"/>
            <a:ext cx="3487058" cy="163616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</p:spTree>
    <p:extLst>
      <p:ext uri="{BB962C8B-B14F-4D97-AF65-F5344CB8AC3E}">
        <p14:creationId xmlns:p14="http://schemas.microsoft.com/office/powerpoint/2010/main" val="2240034220"/>
      </p:ext>
    </p:extLst>
  </p:cSld>
  <p:clrMapOvr>
    <a:masterClrMapping/>
  </p:clrMapOvr>
  <p:transition spd="slow">
    <p:push/>
  </p:transition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3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0DF6BE21-2C73-4074-9D88-50DB9FF10A4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2608942" y="2607709"/>
            <a:ext cx="3487058" cy="163616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F95A89DB-C14C-4624-9D18-E2C68CCB6D42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800100" y="4421740"/>
            <a:ext cx="3487058" cy="163616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00100" y="812945"/>
            <a:ext cx="3487058" cy="163616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</p:spTree>
    <p:extLst>
      <p:ext uri="{BB962C8B-B14F-4D97-AF65-F5344CB8AC3E}">
        <p14:creationId xmlns:p14="http://schemas.microsoft.com/office/powerpoint/2010/main" val="3799689086"/>
      </p:ext>
    </p:extLst>
  </p:cSld>
  <p:clrMapOvr>
    <a:masterClrMapping/>
  </p:clrMapOvr>
  <p:transition spd="slow">
    <p:push/>
  </p:transition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>
            <a:extLst>
              <a:ext uri="{FF2B5EF4-FFF2-40B4-BE49-F238E27FC236}">
                <a16:creationId xmlns:a16="http://schemas.microsoft.com/office/drawing/2014/main" id="{C0BC329E-CA83-49D1-95FE-2F1784F44DA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439917"/>
            <a:ext cx="9764110" cy="3978166"/>
          </a:xfrm>
          <a:custGeom>
            <a:avLst/>
            <a:gdLst>
              <a:gd name="connsiteX0" fmla="*/ 0 w 2305050"/>
              <a:gd name="connsiteY0" fmla="*/ 0 h 1524000"/>
              <a:gd name="connsiteX1" fmla="*/ 2305050 w 2305050"/>
              <a:gd name="connsiteY1" fmla="*/ 0 h 1524000"/>
              <a:gd name="connsiteX2" fmla="*/ 2305050 w 2305050"/>
              <a:gd name="connsiteY2" fmla="*/ 1524000 h 1524000"/>
              <a:gd name="connsiteX3" fmla="*/ 0 w 2305050"/>
              <a:gd name="connsiteY3" fmla="*/ 1524000 h 15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5050" h="1524000">
                <a:moveTo>
                  <a:pt x="0" y="0"/>
                </a:moveTo>
                <a:lnTo>
                  <a:pt x="2305050" y="0"/>
                </a:lnTo>
                <a:lnTo>
                  <a:pt x="2305050" y="1524000"/>
                </a:lnTo>
                <a:lnTo>
                  <a:pt x="0" y="1524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/>
          </a:p>
        </p:txBody>
      </p:sp>
    </p:spTree>
    <p:extLst>
      <p:ext uri="{BB962C8B-B14F-4D97-AF65-F5344CB8AC3E}">
        <p14:creationId xmlns:p14="http://schemas.microsoft.com/office/powerpoint/2010/main" val="1121527831"/>
      </p:ext>
    </p:extLst>
  </p:cSld>
  <p:clrMapOvr>
    <a:masterClrMapping/>
  </p:clrMapOvr>
  <p:transition spd="slow">
    <p:push dir="u"/>
  </p:transition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>
            <a:extLst>
              <a:ext uri="{FF2B5EF4-FFF2-40B4-BE49-F238E27FC236}">
                <a16:creationId xmlns:a16="http://schemas.microsoft.com/office/drawing/2014/main" id="{C0BC329E-CA83-49D1-95FE-2F1784F44DA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427890" y="1439917"/>
            <a:ext cx="9764110" cy="3978166"/>
          </a:xfrm>
          <a:custGeom>
            <a:avLst/>
            <a:gdLst>
              <a:gd name="connsiteX0" fmla="*/ 0 w 2305050"/>
              <a:gd name="connsiteY0" fmla="*/ 0 h 1524000"/>
              <a:gd name="connsiteX1" fmla="*/ 2305050 w 2305050"/>
              <a:gd name="connsiteY1" fmla="*/ 0 h 1524000"/>
              <a:gd name="connsiteX2" fmla="*/ 2305050 w 2305050"/>
              <a:gd name="connsiteY2" fmla="*/ 1524000 h 1524000"/>
              <a:gd name="connsiteX3" fmla="*/ 0 w 2305050"/>
              <a:gd name="connsiteY3" fmla="*/ 1524000 h 15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5050" h="1524000">
                <a:moveTo>
                  <a:pt x="0" y="0"/>
                </a:moveTo>
                <a:lnTo>
                  <a:pt x="2305050" y="0"/>
                </a:lnTo>
                <a:lnTo>
                  <a:pt x="2305050" y="1524000"/>
                </a:lnTo>
                <a:lnTo>
                  <a:pt x="0" y="1524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/>
          </a:p>
        </p:txBody>
      </p:sp>
    </p:spTree>
    <p:extLst>
      <p:ext uri="{BB962C8B-B14F-4D97-AF65-F5344CB8AC3E}">
        <p14:creationId xmlns:p14="http://schemas.microsoft.com/office/powerpoint/2010/main" val="676802015"/>
      </p:ext>
    </p:extLst>
  </p:cSld>
  <p:clrMapOvr>
    <a:masterClrMapping/>
  </p:clrMapOvr>
  <p:transition spd="slow">
    <p:push dir="u"/>
  </p:transition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Fa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4442A23-AC25-4F43-B005-94CE6636FC9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299285" y="295576"/>
            <a:ext cx="4795055" cy="5542858"/>
          </a:xfrm>
          <a:custGeom>
            <a:avLst/>
            <a:gdLst>
              <a:gd name="connsiteX0" fmla="*/ 2395866 w 4795055"/>
              <a:gd name="connsiteY0" fmla="*/ 0 h 5542858"/>
              <a:gd name="connsiteX1" fmla="*/ 4795055 w 4795055"/>
              <a:gd name="connsiteY1" fmla="*/ 1381563 h 5542858"/>
              <a:gd name="connsiteX2" fmla="*/ 4795055 w 4795055"/>
              <a:gd name="connsiteY2" fmla="*/ 4154653 h 5542858"/>
              <a:gd name="connsiteX3" fmla="*/ 2395866 w 4795055"/>
              <a:gd name="connsiteY3" fmla="*/ 5542858 h 5542858"/>
              <a:gd name="connsiteX4" fmla="*/ 0 w 4795055"/>
              <a:gd name="connsiteY4" fmla="*/ 4154653 h 5542858"/>
              <a:gd name="connsiteX5" fmla="*/ 0 w 4795055"/>
              <a:gd name="connsiteY5" fmla="*/ 1381563 h 5542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95055" h="5542858">
                <a:moveTo>
                  <a:pt x="2395866" y="0"/>
                </a:moveTo>
                <a:lnTo>
                  <a:pt x="4795055" y="1381563"/>
                </a:lnTo>
                <a:lnTo>
                  <a:pt x="4795055" y="4154653"/>
                </a:lnTo>
                <a:lnTo>
                  <a:pt x="2395866" y="5542858"/>
                </a:lnTo>
                <a:lnTo>
                  <a:pt x="0" y="4154653"/>
                </a:lnTo>
                <a:lnTo>
                  <a:pt x="0" y="1381563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/>
          </a:p>
        </p:txBody>
      </p:sp>
    </p:spTree>
    <p:extLst>
      <p:ext uri="{BB962C8B-B14F-4D97-AF65-F5344CB8AC3E}">
        <p14:creationId xmlns:p14="http://schemas.microsoft.com/office/powerpoint/2010/main" val="3453261666"/>
      </p:ext>
    </p:extLst>
  </p:cSld>
  <p:clrMapOvr>
    <a:masterClrMapping/>
  </p:clrMapOvr>
  <p:transition spd="med">
    <p:fade/>
  </p:transition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Fa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87AFA4-4C8F-4C70-BEAF-C3DDCBB4015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4341" y="295576"/>
            <a:ext cx="4795055" cy="5542858"/>
          </a:xfrm>
          <a:custGeom>
            <a:avLst/>
            <a:gdLst>
              <a:gd name="connsiteX0" fmla="*/ 2395866 w 4795055"/>
              <a:gd name="connsiteY0" fmla="*/ 0 h 5542858"/>
              <a:gd name="connsiteX1" fmla="*/ 4795055 w 4795055"/>
              <a:gd name="connsiteY1" fmla="*/ 1381563 h 5542858"/>
              <a:gd name="connsiteX2" fmla="*/ 4795055 w 4795055"/>
              <a:gd name="connsiteY2" fmla="*/ 4154653 h 5542858"/>
              <a:gd name="connsiteX3" fmla="*/ 2395866 w 4795055"/>
              <a:gd name="connsiteY3" fmla="*/ 5542858 h 5542858"/>
              <a:gd name="connsiteX4" fmla="*/ 0 w 4795055"/>
              <a:gd name="connsiteY4" fmla="*/ 4154653 h 5542858"/>
              <a:gd name="connsiteX5" fmla="*/ 0 w 4795055"/>
              <a:gd name="connsiteY5" fmla="*/ 1381563 h 5542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95055" h="5542858">
                <a:moveTo>
                  <a:pt x="2395866" y="0"/>
                </a:moveTo>
                <a:lnTo>
                  <a:pt x="4795055" y="1381563"/>
                </a:lnTo>
                <a:lnTo>
                  <a:pt x="4795055" y="4154653"/>
                </a:lnTo>
                <a:lnTo>
                  <a:pt x="2395866" y="5542858"/>
                </a:lnTo>
                <a:lnTo>
                  <a:pt x="0" y="4154653"/>
                </a:lnTo>
                <a:lnTo>
                  <a:pt x="0" y="1381563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/>
          </a:p>
        </p:txBody>
      </p:sp>
    </p:spTree>
    <p:extLst>
      <p:ext uri="{BB962C8B-B14F-4D97-AF65-F5344CB8AC3E}">
        <p14:creationId xmlns:p14="http://schemas.microsoft.com/office/powerpoint/2010/main" val="1306218940"/>
      </p:ext>
    </p:extLst>
  </p:cSld>
  <p:clrMapOvr>
    <a:masterClrMapping/>
  </p:clrMapOvr>
  <p:transition spd="med"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D26EB64C-7A03-4228-A3C3-09119A54AA5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00100" y="3429000"/>
            <a:ext cx="5295897" cy="2628900"/>
          </a:xfrm>
          <a:custGeom>
            <a:avLst/>
            <a:gdLst>
              <a:gd name="connsiteX0" fmla="*/ 0 w 5210175"/>
              <a:gd name="connsiteY0" fmla="*/ 0 h 2628900"/>
              <a:gd name="connsiteX1" fmla="*/ 5210175 w 5210175"/>
              <a:gd name="connsiteY1" fmla="*/ 0 h 2628900"/>
              <a:gd name="connsiteX2" fmla="*/ 5210175 w 5210175"/>
              <a:gd name="connsiteY2" fmla="*/ 2628900 h 2628900"/>
              <a:gd name="connsiteX3" fmla="*/ 0 w 5210175"/>
              <a:gd name="connsiteY3" fmla="*/ 2628900 h 262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10175" h="2628900">
                <a:moveTo>
                  <a:pt x="0" y="0"/>
                </a:moveTo>
                <a:lnTo>
                  <a:pt x="5210175" y="0"/>
                </a:lnTo>
                <a:lnTo>
                  <a:pt x="5210175" y="2628900"/>
                </a:lnTo>
                <a:lnTo>
                  <a:pt x="0" y="26289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289E5104-1BF0-4C7F-A566-9D4AA5607BF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095997" y="800100"/>
            <a:ext cx="5295903" cy="2628900"/>
          </a:xfrm>
          <a:custGeom>
            <a:avLst/>
            <a:gdLst>
              <a:gd name="connsiteX0" fmla="*/ 0 w 2993186"/>
              <a:gd name="connsiteY0" fmla="*/ 0 h 2457450"/>
              <a:gd name="connsiteX1" fmla="*/ 2993186 w 2993186"/>
              <a:gd name="connsiteY1" fmla="*/ 0 h 2457450"/>
              <a:gd name="connsiteX2" fmla="*/ 2993186 w 2993186"/>
              <a:gd name="connsiteY2" fmla="*/ 2457450 h 2457450"/>
              <a:gd name="connsiteX3" fmla="*/ 0 w 2993186"/>
              <a:gd name="connsiteY3" fmla="*/ 2457450 h 2457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3186" h="2457450">
                <a:moveTo>
                  <a:pt x="0" y="0"/>
                </a:moveTo>
                <a:lnTo>
                  <a:pt x="2993186" y="0"/>
                </a:lnTo>
                <a:lnTo>
                  <a:pt x="2993186" y="2457450"/>
                </a:lnTo>
                <a:lnTo>
                  <a:pt x="0" y="245745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</p:spTree>
    <p:extLst>
      <p:ext uri="{BB962C8B-B14F-4D97-AF65-F5344CB8AC3E}">
        <p14:creationId xmlns:p14="http://schemas.microsoft.com/office/powerpoint/2010/main" val="2436982988"/>
      </p:ext>
    </p:extLst>
  </p:cSld>
  <p:clrMapOvr>
    <a:masterClrMapping/>
  </p:clrMapOvr>
  <p:transition spd="slow">
    <p:push dir="u"/>
  </p:transition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Fa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87AFA4-4C8F-4C70-BEAF-C3DDCBB4015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299284" y="1019566"/>
            <a:ext cx="4795055" cy="5542858"/>
          </a:xfrm>
          <a:custGeom>
            <a:avLst/>
            <a:gdLst>
              <a:gd name="connsiteX0" fmla="*/ 2395866 w 4795055"/>
              <a:gd name="connsiteY0" fmla="*/ 0 h 5542858"/>
              <a:gd name="connsiteX1" fmla="*/ 4795055 w 4795055"/>
              <a:gd name="connsiteY1" fmla="*/ 1381563 h 5542858"/>
              <a:gd name="connsiteX2" fmla="*/ 4795055 w 4795055"/>
              <a:gd name="connsiteY2" fmla="*/ 4154653 h 5542858"/>
              <a:gd name="connsiteX3" fmla="*/ 2395866 w 4795055"/>
              <a:gd name="connsiteY3" fmla="*/ 5542858 h 5542858"/>
              <a:gd name="connsiteX4" fmla="*/ 0 w 4795055"/>
              <a:gd name="connsiteY4" fmla="*/ 4154653 h 5542858"/>
              <a:gd name="connsiteX5" fmla="*/ 0 w 4795055"/>
              <a:gd name="connsiteY5" fmla="*/ 1381563 h 5542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95055" h="5542858">
                <a:moveTo>
                  <a:pt x="2395866" y="0"/>
                </a:moveTo>
                <a:lnTo>
                  <a:pt x="4795055" y="1381563"/>
                </a:lnTo>
                <a:lnTo>
                  <a:pt x="4795055" y="4154653"/>
                </a:lnTo>
                <a:lnTo>
                  <a:pt x="2395866" y="5542858"/>
                </a:lnTo>
                <a:lnTo>
                  <a:pt x="0" y="4154653"/>
                </a:lnTo>
                <a:lnTo>
                  <a:pt x="0" y="1381563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/>
          </a:p>
        </p:txBody>
      </p:sp>
    </p:spTree>
    <p:extLst>
      <p:ext uri="{BB962C8B-B14F-4D97-AF65-F5344CB8AC3E}">
        <p14:creationId xmlns:p14="http://schemas.microsoft.com/office/powerpoint/2010/main" val="2541104196"/>
      </p:ext>
    </p:extLst>
  </p:cSld>
  <p:clrMapOvr>
    <a:masterClrMapping/>
  </p:clrMapOvr>
  <p:transition spd="med">
    <p:fade/>
  </p:transition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Fa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87AFA4-4C8F-4C70-BEAF-C3DDCBB4015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4341" y="1019566"/>
            <a:ext cx="4795055" cy="5542858"/>
          </a:xfrm>
          <a:custGeom>
            <a:avLst/>
            <a:gdLst>
              <a:gd name="connsiteX0" fmla="*/ 2395866 w 4795055"/>
              <a:gd name="connsiteY0" fmla="*/ 0 h 5542858"/>
              <a:gd name="connsiteX1" fmla="*/ 4795055 w 4795055"/>
              <a:gd name="connsiteY1" fmla="*/ 1381563 h 5542858"/>
              <a:gd name="connsiteX2" fmla="*/ 4795055 w 4795055"/>
              <a:gd name="connsiteY2" fmla="*/ 4154653 h 5542858"/>
              <a:gd name="connsiteX3" fmla="*/ 2395866 w 4795055"/>
              <a:gd name="connsiteY3" fmla="*/ 5542858 h 5542858"/>
              <a:gd name="connsiteX4" fmla="*/ 0 w 4795055"/>
              <a:gd name="connsiteY4" fmla="*/ 4154653 h 5542858"/>
              <a:gd name="connsiteX5" fmla="*/ 0 w 4795055"/>
              <a:gd name="connsiteY5" fmla="*/ 1381563 h 5542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95055" h="5542858">
                <a:moveTo>
                  <a:pt x="2395866" y="0"/>
                </a:moveTo>
                <a:lnTo>
                  <a:pt x="4795055" y="1381563"/>
                </a:lnTo>
                <a:lnTo>
                  <a:pt x="4795055" y="4154653"/>
                </a:lnTo>
                <a:lnTo>
                  <a:pt x="2395866" y="5542858"/>
                </a:lnTo>
                <a:lnTo>
                  <a:pt x="0" y="4154653"/>
                </a:lnTo>
                <a:lnTo>
                  <a:pt x="0" y="1381563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/>
          </a:p>
        </p:txBody>
      </p:sp>
    </p:spTree>
    <p:extLst>
      <p:ext uri="{BB962C8B-B14F-4D97-AF65-F5344CB8AC3E}">
        <p14:creationId xmlns:p14="http://schemas.microsoft.com/office/powerpoint/2010/main" val="3116457866"/>
      </p:ext>
    </p:extLst>
  </p:cSld>
  <p:clrMapOvr>
    <a:masterClrMapping/>
  </p:clrMapOvr>
  <p:transition spd="med">
    <p:fade/>
  </p:transition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Fa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D8B6E358-DED7-40B4-AE9D-B50F6567AE3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193143" y="1293338"/>
            <a:ext cx="3869181" cy="4246414"/>
          </a:xfrm>
          <a:custGeom>
            <a:avLst/>
            <a:gdLst>
              <a:gd name="connsiteX0" fmla="*/ 558445 w 3869181"/>
              <a:gd name="connsiteY0" fmla="*/ 125 h 4246414"/>
              <a:gd name="connsiteX1" fmla="*/ 849180 w 3869181"/>
              <a:gd name="connsiteY1" fmla="*/ 74805 h 4246414"/>
              <a:gd name="connsiteX2" fmla="*/ 3588203 w 3869181"/>
              <a:gd name="connsiteY2" fmla="*/ 1640525 h 4246414"/>
              <a:gd name="connsiteX3" fmla="*/ 3588203 w 3869181"/>
              <a:gd name="connsiteY3" fmla="*/ 2604678 h 4246414"/>
              <a:gd name="connsiteX4" fmla="*/ 849180 w 3869181"/>
              <a:gd name="connsiteY4" fmla="*/ 4170397 h 4246414"/>
              <a:gd name="connsiteX5" fmla="*/ 0 w 3869181"/>
              <a:gd name="connsiteY5" fmla="*/ 3692440 h 4246414"/>
              <a:gd name="connsiteX6" fmla="*/ 0 w 3869181"/>
              <a:gd name="connsiteY6" fmla="*/ 561002 h 4246414"/>
              <a:gd name="connsiteX7" fmla="*/ 558445 w 3869181"/>
              <a:gd name="connsiteY7" fmla="*/ 125 h 42464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869181" h="4246414">
                <a:moveTo>
                  <a:pt x="558445" y="125"/>
                </a:moveTo>
                <a:cubicBezTo>
                  <a:pt x="655617" y="-1936"/>
                  <a:pt x="755521" y="21241"/>
                  <a:pt x="849180" y="74805"/>
                </a:cubicBezTo>
                <a:cubicBezTo>
                  <a:pt x="849180" y="74805"/>
                  <a:pt x="849180" y="74805"/>
                  <a:pt x="3588203" y="1640525"/>
                </a:cubicBezTo>
                <a:cubicBezTo>
                  <a:pt x="3962841" y="1854781"/>
                  <a:pt x="3962841" y="2390421"/>
                  <a:pt x="3588203" y="2604678"/>
                </a:cubicBezTo>
                <a:cubicBezTo>
                  <a:pt x="3588203" y="2604678"/>
                  <a:pt x="3588203" y="2604678"/>
                  <a:pt x="849180" y="4170397"/>
                </a:cubicBezTo>
                <a:cubicBezTo>
                  <a:pt x="474542" y="4384653"/>
                  <a:pt x="0" y="4120953"/>
                  <a:pt x="0" y="3692440"/>
                </a:cubicBezTo>
                <a:cubicBezTo>
                  <a:pt x="0" y="3692440"/>
                  <a:pt x="0" y="3692440"/>
                  <a:pt x="0" y="561002"/>
                </a:cubicBezTo>
                <a:cubicBezTo>
                  <a:pt x="0" y="239618"/>
                  <a:pt x="266930" y="6305"/>
                  <a:pt x="558445" y="125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/>
          </a:p>
        </p:txBody>
      </p:sp>
    </p:spTree>
    <p:extLst>
      <p:ext uri="{BB962C8B-B14F-4D97-AF65-F5344CB8AC3E}">
        <p14:creationId xmlns:p14="http://schemas.microsoft.com/office/powerpoint/2010/main" val="4836042"/>
      </p:ext>
    </p:extLst>
  </p:cSld>
  <p:clrMapOvr>
    <a:masterClrMapping/>
  </p:clrMapOvr>
  <p:transition spd="med">
    <p:fade/>
  </p:transition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Fa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FC45E79F-B3CF-4E0C-8BE8-4B63B598700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69595" y="1306607"/>
            <a:ext cx="3867100" cy="4289996"/>
          </a:xfrm>
          <a:custGeom>
            <a:avLst/>
            <a:gdLst>
              <a:gd name="connsiteX0" fmla="*/ 3315679 w 3867100"/>
              <a:gd name="connsiteY0" fmla="*/ 127 h 4289996"/>
              <a:gd name="connsiteX1" fmla="*/ 3867100 w 3867100"/>
              <a:gd name="connsiteY1" fmla="*/ 566761 h 4289996"/>
              <a:gd name="connsiteX2" fmla="*/ 3867100 w 3867100"/>
              <a:gd name="connsiteY2" fmla="*/ 3730336 h 4289996"/>
              <a:gd name="connsiteX3" fmla="*/ 3026245 w 3867100"/>
              <a:gd name="connsiteY3" fmla="*/ 4213198 h 4289996"/>
              <a:gd name="connsiteX4" fmla="*/ 287223 w 3867100"/>
              <a:gd name="connsiteY4" fmla="*/ 2631410 h 4289996"/>
              <a:gd name="connsiteX5" fmla="*/ 287223 w 3867100"/>
              <a:gd name="connsiteY5" fmla="*/ 1657362 h 4289996"/>
              <a:gd name="connsiteX6" fmla="*/ 3026245 w 3867100"/>
              <a:gd name="connsiteY6" fmla="*/ 75574 h 4289996"/>
              <a:gd name="connsiteX7" fmla="*/ 3315679 w 3867100"/>
              <a:gd name="connsiteY7" fmla="*/ 127 h 4289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867100" h="4289996">
                <a:moveTo>
                  <a:pt x="3315679" y="127"/>
                </a:moveTo>
                <a:cubicBezTo>
                  <a:pt x="3604853" y="6371"/>
                  <a:pt x="3867100" y="242078"/>
                  <a:pt x="3867100" y="566761"/>
                </a:cubicBezTo>
                <a:cubicBezTo>
                  <a:pt x="3867100" y="3730336"/>
                  <a:pt x="3867100" y="3730336"/>
                  <a:pt x="3867100" y="3730336"/>
                </a:cubicBezTo>
                <a:cubicBezTo>
                  <a:pt x="3867100" y="4163247"/>
                  <a:pt x="3400884" y="4429653"/>
                  <a:pt x="3026245" y="4213198"/>
                </a:cubicBezTo>
                <a:cubicBezTo>
                  <a:pt x="287223" y="2631410"/>
                  <a:pt x="287223" y="2631410"/>
                  <a:pt x="287223" y="2631410"/>
                </a:cubicBezTo>
                <a:cubicBezTo>
                  <a:pt x="-95741" y="2414955"/>
                  <a:pt x="-95741" y="1873817"/>
                  <a:pt x="287223" y="1657362"/>
                </a:cubicBezTo>
                <a:cubicBezTo>
                  <a:pt x="3026245" y="75574"/>
                  <a:pt x="3026245" y="75574"/>
                  <a:pt x="3026245" y="75574"/>
                </a:cubicBezTo>
                <a:cubicBezTo>
                  <a:pt x="3119905" y="21460"/>
                  <a:pt x="3219288" y="-1954"/>
                  <a:pt x="3315679" y="127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/>
          </a:p>
        </p:txBody>
      </p:sp>
    </p:spTree>
    <p:extLst>
      <p:ext uri="{BB962C8B-B14F-4D97-AF65-F5344CB8AC3E}">
        <p14:creationId xmlns:p14="http://schemas.microsoft.com/office/powerpoint/2010/main" val="3655375706"/>
      </p:ext>
    </p:extLst>
  </p:cSld>
  <p:clrMapOvr>
    <a:masterClrMapping/>
  </p:clrMapOvr>
  <p:transition spd="med">
    <p:fade/>
  </p:transition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Fa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43611FCE-EF7A-47D2-BFD3-3CF7E351D8B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129576" y="1305773"/>
            <a:ext cx="3864886" cy="4287246"/>
          </a:xfrm>
          <a:custGeom>
            <a:avLst/>
            <a:gdLst>
              <a:gd name="connsiteX0" fmla="*/ 3307061 w 3864886"/>
              <a:gd name="connsiteY0" fmla="*/ 127 h 4287246"/>
              <a:gd name="connsiteX1" fmla="*/ 3864886 w 3864886"/>
              <a:gd name="connsiteY1" fmla="*/ 566397 h 4287246"/>
              <a:gd name="connsiteX2" fmla="*/ 3864886 w 3864886"/>
              <a:gd name="connsiteY2" fmla="*/ 3727946 h 4287246"/>
              <a:gd name="connsiteX3" fmla="*/ 3016649 w 3864886"/>
              <a:gd name="connsiteY3" fmla="*/ 4210498 h 4287246"/>
              <a:gd name="connsiteX4" fmla="*/ 280666 w 3864886"/>
              <a:gd name="connsiteY4" fmla="*/ 2629724 h 4287246"/>
              <a:gd name="connsiteX5" fmla="*/ 280666 w 3864886"/>
              <a:gd name="connsiteY5" fmla="*/ 1656300 h 4287246"/>
              <a:gd name="connsiteX6" fmla="*/ 3016649 w 3864886"/>
              <a:gd name="connsiteY6" fmla="*/ 75526 h 4287246"/>
              <a:gd name="connsiteX7" fmla="*/ 3307061 w 3864886"/>
              <a:gd name="connsiteY7" fmla="*/ 127 h 42872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864886" h="4287246">
                <a:moveTo>
                  <a:pt x="3307061" y="127"/>
                </a:moveTo>
                <a:cubicBezTo>
                  <a:pt x="3598253" y="6367"/>
                  <a:pt x="3864886" y="241923"/>
                  <a:pt x="3864886" y="566397"/>
                </a:cubicBezTo>
                <a:cubicBezTo>
                  <a:pt x="3864886" y="3727946"/>
                  <a:pt x="3864886" y="3727946"/>
                  <a:pt x="3864886" y="3727946"/>
                </a:cubicBezTo>
                <a:cubicBezTo>
                  <a:pt x="3864886" y="4160579"/>
                  <a:pt x="3390871" y="4426814"/>
                  <a:pt x="3016649" y="4210498"/>
                </a:cubicBezTo>
                <a:cubicBezTo>
                  <a:pt x="280666" y="2629724"/>
                  <a:pt x="280666" y="2629724"/>
                  <a:pt x="280666" y="2629724"/>
                </a:cubicBezTo>
                <a:cubicBezTo>
                  <a:pt x="-93556" y="2413407"/>
                  <a:pt x="-93556" y="1872616"/>
                  <a:pt x="280666" y="1656300"/>
                </a:cubicBezTo>
                <a:cubicBezTo>
                  <a:pt x="3016649" y="75526"/>
                  <a:pt x="3016649" y="75526"/>
                  <a:pt x="3016649" y="75526"/>
                </a:cubicBezTo>
                <a:cubicBezTo>
                  <a:pt x="3110204" y="21446"/>
                  <a:pt x="3209997" y="-1953"/>
                  <a:pt x="3307061" y="127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/>
          </a:p>
        </p:txBody>
      </p:sp>
    </p:spTree>
    <p:extLst>
      <p:ext uri="{BB962C8B-B14F-4D97-AF65-F5344CB8AC3E}">
        <p14:creationId xmlns:p14="http://schemas.microsoft.com/office/powerpoint/2010/main" val="2655799628"/>
      </p:ext>
    </p:extLst>
  </p:cSld>
  <p:clrMapOvr>
    <a:masterClrMapping/>
  </p:clrMapOvr>
  <p:transition spd="med">
    <p:fade/>
  </p:transition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Fa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0BF3A84-60E0-4C31-91C4-17BBFC6AFAE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855306" y="1306607"/>
            <a:ext cx="3869181" cy="4289996"/>
          </a:xfrm>
          <a:custGeom>
            <a:avLst/>
            <a:gdLst>
              <a:gd name="connsiteX0" fmla="*/ 558445 w 3869181"/>
              <a:gd name="connsiteY0" fmla="*/ 127 h 4289996"/>
              <a:gd name="connsiteX1" fmla="*/ 849180 w 3869181"/>
              <a:gd name="connsiteY1" fmla="*/ 75574 h 4289996"/>
              <a:gd name="connsiteX2" fmla="*/ 3588203 w 3869181"/>
              <a:gd name="connsiteY2" fmla="*/ 1657362 h 4289996"/>
              <a:gd name="connsiteX3" fmla="*/ 3588203 w 3869181"/>
              <a:gd name="connsiteY3" fmla="*/ 2631410 h 4289996"/>
              <a:gd name="connsiteX4" fmla="*/ 849180 w 3869181"/>
              <a:gd name="connsiteY4" fmla="*/ 4213198 h 4289996"/>
              <a:gd name="connsiteX5" fmla="*/ 0 w 3869181"/>
              <a:gd name="connsiteY5" fmla="*/ 3730336 h 4289996"/>
              <a:gd name="connsiteX6" fmla="*/ 0 w 3869181"/>
              <a:gd name="connsiteY6" fmla="*/ 566761 h 4289996"/>
              <a:gd name="connsiteX7" fmla="*/ 558445 w 3869181"/>
              <a:gd name="connsiteY7" fmla="*/ 127 h 4289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869181" h="4289996">
                <a:moveTo>
                  <a:pt x="558445" y="127"/>
                </a:moveTo>
                <a:cubicBezTo>
                  <a:pt x="655617" y="-1954"/>
                  <a:pt x="755521" y="21460"/>
                  <a:pt x="849180" y="75574"/>
                </a:cubicBezTo>
                <a:cubicBezTo>
                  <a:pt x="849180" y="75574"/>
                  <a:pt x="849180" y="75574"/>
                  <a:pt x="3588203" y="1657362"/>
                </a:cubicBezTo>
                <a:cubicBezTo>
                  <a:pt x="3962841" y="1873817"/>
                  <a:pt x="3962841" y="2414955"/>
                  <a:pt x="3588203" y="2631410"/>
                </a:cubicBezTo>
                <a:cubicBezTo>
                  <a:pt x="3588203" y="2631410"/>
                  <a:pt x="3588203" y="2631410"/>
                  <a:pt x="849180" y="4213198"/>
                </a:cubicBezTo>
                <a:cubicBezTo>
                  <a:pt x="474542" y="4429653"/>
                  <a:pt x="0" y="4163247"/>
                  <a:pt x="0" y="3730336"/>
                </a:cubicBezTo>
                <a:cubicBezTo>
                  <a:pt x="0" y="3730336"/>
                  <a:pt x="0" y="3730336"/>
                  <a:pt x="0" y="566761"/>
                </a:cubicBezTo>
                <a:cubicBezTo>
                  <a:pt x="0" y="242078"/>
                  <a:pt x="266930" y="6371"/>
                  <a:pt x="558445" y="127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/>
          </a:p>
        </p:txBody>
      </p:sp>
    </p:spTree>
    <p:extLst>
      <p:ext uri="{BB962C8B-B14F-4D97-AF65-F5344CB8AC3E}">
        <p14:creationId xmlns:p14="http://schemas.microsoft.com/office/powerpoint/2010/main" val="1438759199"/>
      </p:ext>
    </p:extLst>
  </p:cSld>
  <p:clrMapOvr>
    <a:masterClrMapping/>
  </p:clrMapOvr>
  <p:transition spd="med">
    <p:fade/>
  </p:transition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C7DF9B20-0A9B-406E-836A-90046B9FDFC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81086" y="1295400"/>
            <a:ext cx="2133600" cy="2133600"/>
          </a:xfrm>
          <a:custGeom>
            <a:avLst/>
            <a:gdLst>
              <a:gd name="connsiteX0" fmla="*/ 1066800 w 2133600"/>
              <a:gd name="connsiteY0" fmla="*/ 0 h 2133600"/>
              <a:gd name="connsiteX1" fmla="*/ 2133600 w 2133600"/>
              <a:gd name="connsiteY1" fmla="*/ 1066800 h 2133600"/>
              <a:gd name="connsiteX2" fmla="*/ 1066800 w 2133600"/>
              <a:gd name="connsiteY2" fmla="*/ 2133600 h 2133600"/>
              <a:gd name="connsiteX3" fmla="*/ 0 w 2133600"/>
              <a:gd name="connsiteY3" fmla="*/ 1066800 h 2133600"/>
              <a:gd name="connsiteX4" fmla="*/ 1066800 w 2133600"/>
              <a:gd name="connsiteY4" fmla="*/ 0 h 213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33600" h="2133600">
                <a:moveTo>
                  <a:pt x="1066800" y="0"/>
                </a:moveTo>
                <a:cubicBezTo>
                  <a:pt x="1655977" y="0"/>
                  <a:pt x="2133600" y="477623"/>
                  <a:pt x="2133600" y="1066800"/>
                </a:cubicBezTo>
                <a:cubicBezTo>
                  <a:pt x="2133600" y="1655977"/>
                  <a:pt x="1655977" y="2133600"/>
                  <a:pt x="1066800" y="2133600"/>
                </a:cubicBezTo>
                <a:cubicBezTo>
                  <a:pt x="477623" y="2133600"/>
                  <a:pt x="0" y="1655977"/>
                  <a:pt x="0" y="1066800"/>
                </a:cubicBezTo>
                <a:cubicBezTo>
                  <a:pt x="0" y="477623"/>
                  <a:pt x="477623" y="0"/>
                  <a:pt x="1066800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/>
          </a:p>
        </p:txBody>
      </p:sp>
    </p:spTree>
    <p:extLst>
      <p:ext uri="{BB962C8B-B14F-4D97-AF65-F5344CB8AC3E}">
        <p14:creationId xmlns:p14="http://schemas.microsoft.com/office/powerpoint/2010/main" val="1229999159"/>
      </p:ext>
    </p:extLst>
  </p:cSld>
  <p:clrMapOvr>
    <a:masterClrMapping/>
  </p:clrMapOvr>
  <p:transition spd="slow">
    <p:push dir="u"/>
  </p:transition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C7DF9B20-0A9B-406E-836A-90046B9FDFC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977312" y="1295400"/>
            <a:ext cx="2133600" cy="2133600"/>
          </a:xfrm>
          <a:custGeom>
            <a:avLst/>
            <a:gdLst>
              <a:gd name="connsiteX0" fmla="*/ 1066800 w 2133600"/>
              <a:gd name="connsiteY0" fmla="*/ 0 h 2133600"/>
              <a:gd name="connsiteX1" fmla="*/ 2133600 w 2133600"/>
              <a:gd name="connsiteY1" fmla="*/ 1066800 h 2133600"/>
              <a:gd name="connsiteX2" fmla="*/ 1066800 w 2133600"/>
              <a:gd name="connsiteY2" fmla="*/ 2133600 h 2133600"/>
              <a:gd name="connsiteX3" fmla="*/ 0 w 2133600"/>
              <a:gd name="connsiteY3" fmla="*/ 1066800 h 2133600"/>
              <a:gd name="connsiteX4" fmla="*/ 1066800 w 2133600"/>
              <a:gd name="connsiteY4" fmla="*/ 0 h 213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33600" h="2133600">
                <a:moveTo>
                  <a:pt x="1066800" y="0"/>
                </a:moveTo>
                <a:cubicBezTo>
                  <a:pt x="1655977" y="0"/>
                  <a:pt x="2133600" y="477623"/>
                  <a:pt x="2133600" y="1066800"/>
                </a:cubicBezTo>
                <a:cubicBezTo>
                  <a:pt x="2133600" y="1655977"/>
                  <a:pt x="1655977" y="2133600"/>
                  <a:pt x="1066800" y="2133600"/>
                </a:cubicBezTo>
                <a:cubicBezTo>
                  <a:pt x="477623" y="2133600"/>
                  <a:pt x="0" y="1655977"/>
                  <a:pt x="0" y="1066800"/>
                </a:cubicBezTo>
                <a:cubicBezTo>
                  <a:pt x="0" y="477623"/>
                  <a:pt x="477623" y="0"/>
                  <a:pt x="1066800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/>
          </a:p>
        </p:txBody>
      </p:sp>
    </p:spTree>
    <p:extLst>
      <p:ext uri="{BB962C8B-B14F-4D97-AF65-F5344CB8AC3E}">
        <p14:creationId xmlns:p14="http://schemas.microsoft.com/office/powerpoint/2010/main" val="3734115636"/>
      </p:ext>
    </p:extLst>
  </p:cSld>
  <p:clrMapOvr>
    <a:masterClrMapping/>
  </p:clrMapOvr>
  <p:transition spd="slow">
    <p:push dir="u"/>
  </p:transition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4C4F165-6BFC-4575-B26F-10E2E1C942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5176157" cy="68580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/>
          </a:p>
        </p:txBody>
      </p:sp>
    </p:spTree>
    <p:extLst>
      <p:ext uri="{BB962C8B-B14F-4D97-AF65-F5344CB8AC3E}">
        <p14:creationId xmlns:p14="http://schemas.microsoft.com/office/powerpoint/2010/main" val="4180164782"/>
      </p:ext>
    </p:extLst>
  </p:cSld>
  <p:clrMapOvr>
    <a:masterClrMapping/>
  </p:clrMapOvr>
  <p:transition spd="slow">
    <p:push dir="u"/>
  </p:transition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4C4F165-6BFC-4575-B26F-10E2E1C942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015843" y="0"/>
            <a:ext cx="5176157" cy="68580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/>
          </a:p>
        </p:txBody>
      </p:sp>
    </p:spTree>
    <p:extLst>
      <p:ext uri="{BB962C8B-B14F-4D97-AF65-F5344CB8AC3E}">
        <p14:creationId xmlns:p14="http://schemas.microsoft.com/office/powerpoint/2010/main" val="2215554397"/>
      </p:ext>
    </p:extLst>
  </p:cSld>
  <p:clrMapOvr>
    <a:masterClrMapping/>
  </p:clrMapOvr>
  <p:transition spd="slow">
    <p:push dir="u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558EC580-AB89-47D5-97E4-31FADFA9F5D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7861296" y="800098"/>
            <a:ext cx="3530598" cy="2628900"/>
          </a:xfrm>
          <a:custGeom>
            <a:avLst/>
            <a:gdLst>
              <a:gd name="connsiteX0" fmla="*/ 0 w 2993186"/>
              <a:gd name="connsiteY0" fmla="*/ 0 h 2457450"/>
              <a:gd name="connsiteX1" fmla="*/ 2993186 w 2993186"/>
              <a:gd name="connsiteY1" fmla="*/ 0 h 2457450"/>
              <a:gd name="connsiteX2" fmla="*/ 2993186 w 2993186"/>
              <a:gd name="connsiteY2" fmla="*/ 2457450 h 2457450"/>
              <a:gd name="connsiteX3" fmla="*/ 0 w 2993186"/>
              <a:gd name="connsiteY3" fmla="*/ 2457450 h 2457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3186" h="2457450">
                <a:moveTo>
                  <a:pt x="0" y="0"/>
                </a:moveTo>
                <a:lnTo>
                  <a:pt x="2993186" y="0"/>
                </a:lnTo>
                <a:lnTo>
                  <a:pt x="2993186" y="2457450"/>
                </a:lnTo>
                <a:lnTo>
                  <a:pt x="0" y="245745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D26EB64C-7A03-4228-A3C3-09119A54AA5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00100" y="800098"/>
            <a:ext cx="3530597" cy="2628900"/>
          </a:xfrm>
          <a:custGeom>
            <a:avLst/>
            <a:gdLst>
              <a:gd name="connsiteX0" fmla="*/ 0 w 5210175"/>
              <a:gd name="connsiteY0" fmla="*/ 0 h 2628900"/>
              <a:gd name="connsiteX1" fmla="*/ 5210175 w 5210175"/>
              <a:gd name="connsiteY1" fmla="*/ 0 h 2628900"/>
              <a:gd name="connsiteX2" fmla="*/ 5210175 w 5210175"/>
              <a:gd name="connsiteY2" fmla="*/ 2628900 h 2628900"/>
              <a:gd name="connsiteX3" fmla="*/ 0 w 5210175"/>
              <a:gd name="connsiteY3" fmla="*/ 2628900 h 262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10175" h="2628900">
                <a:moveTo>
                  <a:pt x="0" y="0"/>
                </a:moveTo>
                <a:lnTo>
                  <a:pt x="5210175" y="0"/>
                </a:lnTo>
                <a:lnTo>
                  <a:pt x="5210175" y="2628900"/>
                </a:lnTo>
                <a:lnTo>
                  <a:pt x="0" y="26289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289E5104-1BF0-4C7F-A566-9D4AA5607BF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330698" y="3428998"/>
            <a:ext cx="3530598" cy="2628900"/>
          </a:xfrm>
          <a:custGeom>
            <a:avLst/>
            <a:gdLst>
              <a:gd name="connsiteX0" fmla="*/ 0 w 2993186"/>
              <a:gd name="connsiteY0" fmla="*/ 0 h 2457450"/>
              <a:gd name="connsiteX1" fmla="*/ 2993186 w 2993186"/>
              <a:gd name="connsiteY1" fmla="*/ 0 h 2457450"/>
              <a:gd name="connsiteX2" fmla="*/ 2993186 w 2993186"/>
              <a:gd name="connsiteY2" fmla="*/ 2457450 h 2457450"/>
              <a:gd name="connsiteX3" fmla="*/ 0 w 2993186"/>
              <a:gd name="connsiteY3" fmla="*/ 2457450 h 2457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3186" h="2457450">
                <a:moveTo>
                  <a:pt x="0" y="0"/>
                </a:moveTo>
                <a:lnTo>
                  <a:pt x="2993186" y="0"/>
                </a:lnTo>
                <a:lnTo>
                  <a:pt x="2993186" y="2457450"/>
                </a:lnTo>
                <a:lnTo>
                  <a:pt x="0" y="245745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</p:spTree>
    <p:extLst>
      <p:ext uri="{BB962C8B-B14F-4D97-AF65-F5344CB8AC3E}">
        <p14:creationId xmlns:p14="http://schemas.microsoft.com/office/powerpoint/2010/main" val="1051561"/>
      </p:ext>
    </p:extLst>
  </p:cSld>
  <p:clrMapOvr>
    <a:masterClrMapping/>
  </p:clrMapOvr>
  <p:transition spd="slow">
    <p:push dir="u"/>
  </p:transition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ush from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C9BA7E1B-9108-4AE4-8061-8BB76678AE8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" y="-1"/>
            <a:ext cx="6088749" cy="6858002"/>
          </a:xfrm>
          <a:custGeom>
            <a:avLst/>
            <a:gdLst>
              <a:gd name="connsiteX0" fmla="*/ 0 w 6088749"/>
              <a:gd name="connsiteY0" fmla="*/ 0 h 6858002"/>
              <a:gd name="connsiteX1" fmla="*/ 6088749 w 6088749"/>
              <a:gd name="connsiteY1" fmla="*/ 0 h 6858002"/>
              <a:gd name="connsiteX2" fmla="*/ 0 w 6088749"/>
              <a:gd name="connsiteY2" fmla="*/ 6858002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88749" h="6858002">
                <a:moveTo>
                  <a:pt x="0" y="0"/>
                </a:moveTo>
                <a:lnTo>
                  <a:pt x="6088749" y="0"/>
                </a:lnTo>
                <a:lnTo>
                  <a:pt x="0" y="6858002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3C818DA0-1B16-47CA-B5F7-8962D1F40F2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258314" y="2032878"/>
            <a:ext cx="2764558" cy="2766536"/>
          </a:xfrm>
          <a:custGeom>
            <a:avLst/>
            <a:gdLst>
              <a:gd name="connsiteX0" fmla="*/ 1382279 w 2764558"/>
              <a:gd name="connsiteY0" fmla="*/ 0 h 2766536"/>
              <a:gd name="connsiteX1" fmla="*/ 2764558 w 2764558"/>
              <a:gd name="connsiteY1" fmla="*/ 1383268 h 2766536"/>
              <a:gd name="connsiteX2" fmla="*/ 1382279 w 2764558"/>
              <a:gd name="connsiteY2" fmla="*/ 2766536 h 2766536"/>
              <a:gd name="connsiteX3" fmla="*/ 0 w 2764558"/>
              <a:gd name="connsiteY3" fmla="*/ 1383268 h 2766536"/>
              <a:gd name="connsiteX4" fmla="*/ 1382279 w 2764558"/>
              <a:gd name="connsiteY4" fmla="*/ 0 h 2766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64558" h="2766536">
                <a:moveTo>
                  <a:pt x="1382279" y="0"/>
                </a:moveTo>
                <a:cubicBezTo>
                  <a:pt x="2145691" y="0"/>
                  <a:pt x="2764558" y="619310"/>
                  <a:pt x="2764558" y="1383268"/>
                </a:cubicBezTo>
                <a:cubicBezTo>
                  <a:pt x="2764558" y="2147226"/>
                  <a:pt x="2145691" y="2766536"/>
                  <a:pt x="1382279" y="2766536"/>
                </a:cubicBezTo>
                <a:cubicBezTo>
                  <a:pt x="618867" y="2766536"/>
                  <a:pt x="0" y="2147226"/>
                  <a:pt x="0" y="1383268"/>
                </a:cubicBezTo>
                <a:cubicBezTo>
                  <a:pt x="0" y="619310"/>
                  <a:pt x="618867" y="0"/>
                  <a:pt x="1382279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/>
          </a:p>
        </p:txBody>
      </p:sp>
    </p:spTree>
    <p:extLst>
      <p:ext uri="{BB962C8B-B14F-4D97-AF65-F5344CB8AC3E}">
        <p14:creationId xmlns:p14="http://schemas.microsoft.com/office/powerpoint/2010/main" val="4170333199"/>
      </p:ext>
    </p:extLst>
  </p:cSld>
  <p:clrMapOvr>
    <a:masterClrMapping/>
  </p:clrMapOvr>
  <p:transition spd="slow">
    <p:push dir="r"/>
  </p:transition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Push from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450599C2-293D-4CAC-9865-E15879EB78B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" y="2"/>
            <a:ext cx="6088749" cy="6857998"/>
          </a:xfrm>
          <a:custGeom>
            <a:avLst/>
            <a:gdLst>
              <a:gd name="connsiteX0" fmla="*/ 0 w 6088749"/>
              <a:gd name="connsiteY0" fmla="*/ 0 h 6857998"/>
              <a:gd name="connsiteX1" fmla="*/ 6088749 w 6088749"/>
              <a:gd name="connsiteY1" fmla="*/ 6857998 h 6857998"/>
              <a:gd name="connsiteX2" fmla="*/ 0 w 6088749"/>
              <a:gd name="connsiteY2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88749" h="6857998">
                <a:moveTo>
                  <a:pt x="0" y="0"/>
                </a:moveTo>
                <a:lnTo>
                  <a:pt x="6088749" y="6857998"/>
                </a:lnTo>
                <a:lnTo>
                  <a:pt x="0" y="6857998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4A5F0099-3547-4566-99C3-40CD20BD660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258314" y="2032877"/>
            <a:ext cx="2764558" cy="2766534"/>
          </a:xfrm>
          <a:custGeom>
            <a:avLst/>
            <a:gdLst>
              <a:gd name="connsiteX0" fmla="*/ 1382279 w 2764558"/>
              <a:gd name="connsiteY0" fmla="*/ 0 h 2766534"/>
              <a:gd name="connsiteX1" fmla="*/ 2764558 w 2764558"/>
              <a:gd name="connsiteY1" fmla="*/ 1383267 h 2766534"/>
              <a:gd name="connsiteX2" fmla="*/ 1382279 w 2764558"/>
              <a:gd name="connsiteY2" fmla="*/ 2766534 h 2766534"/>
              <a:gd name="connsiteX3" fmla="*/ 0 w 2764558"/>
              <a:gd name="connsiteY3" fmla="*/ 1383267 h 2766534"/>
              <a:gd name="connsiteX4" fmla="*/ 1382279 w 2764558"/>
              <a:gd name="connsiteY4" fmla="*/ 0 h 2766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64558" h="2766534">
                <a:moveTo>
                  <a:pt x="1382279" y="0"/>
                </a:moveTo>
                <a:cubicBezTo>
                  <a:pt x="2145691" y="0"/>
                  <a:pt x="2764558" y="619310"/>
                  <a:pt x="2764558" y="1383267"/>
                </a:cubicBezTo>
                <a:cubicBezTo>
                  <a:pt x="2764558" y="2147224"/>
                  <a:pt x="2145691" y="2766534"/>
                  <a:pt x="1382279" y="2766534"/>
                </a:cubicBezTo>
                <a:cubicBezTo>
                  <a:pt x="618867" y="2766534"/>
                  <a:pt x="0" y="2147224"/>
                  <a:pt x="0" y="1383267"/>
                </a:cubicBezTo>
                <a:cubicBezTo>
                  <a:pt x="0" y="619310"/>
                  <a:pt x="618867" y="0"/>
                  <a:pt x="1382279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/>
          </a:p>
        </p:txBody>
      </p:sp>
    </p:spTree>
    <p:extLst>
      <p:ext uri="{BB962C8B-B14F-4D97-AF65-F5344CB8AC3E}">
        <p14:creationId xmlns:p14="http://schemas.microsoft.com/office/powerpoint/2010/main" val="2133527235"/>
      </p:ext>
    </p:extLst>
  </p:cSld>
  <p:clrMapOvr>
    <a:masterClrMapping/>
  </p:clrMapOvr>
  <p:transition spd="slow">
    <p:push dir="r"/>
  </p:transition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9B69B74E-7980-44C3-B446-CDB7E6B19C6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103253" y="0"/>
            <a:ext cx="6088747" cy="6858002"/>
          </a:xfrm>
          <a:custGeom>
            <a:avLst/>
            <a:gdLst>
              <a:gd name="connsiteX0" fmla="*/ 0 w 6088747"/>
              <a:gd name="connsiteY0" fmla="*/ 0 h 6858002"/>
              <a:gd name="connsiteX1" fmla="*/ 6088747 w 6088747"/>
              <a:gd name="connsiteY1" fmla="*/ 0 h 6858002"/>
              <a:gd name="connsiteX2" fmla="*/ 6088747 w 6088747"/>
              <a:gd name="connsiteY2" fmla="*/ 6858002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88747" h="6858002">
                <a:moveTo>
                  <a:pt x="0" y="0"/>
                </a:moveTo>
                <a:lnTo>
                  <a:pt x="6088747" y="0"/>
                </a:lnTo>
                <a:lnTo>
                  <a:pt x="6088747" y="6858002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92E07381-BCD5-4095-ACB5-F8CFA861AF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169130" y="2032879"/>
            <a:ext cx="2764556" cy="2766536"/>
          </a:xfrm>
          <a:custGeom>
            <a:avLst/>
            <a:gdLst>
              <a:gd name="connsiteX0" fmla="*/ 1382278 w 2764556"/>
              <a:gd name="connsiteY0" fmla="*/ 0 h 2766536"/>
              <a:gd name="connsiteX1" fmla="*/ 2764556 w 2764556"/>
              <a:gd name="connsiteY1" fmla="*/ 1383268 h 2766536"/>
              <a:gd name="connsiteX2" fmla="*/ 1382278 w 2764556"/>
              <a:gd name="connsiteY2" fmla="*/ 2766536 h 2766536"/>
              <a:gd name="connsiteX3" fmla="*/ 0 w 2764556"/>
              <a:gd name="connsiteY3" fmla="*/ 1383268 h 2766536"/>
              <a:gd name="connsiteX4" fmla="*/ 1382278 w 2764556"/>
              <a:gd name="connsiteY4" fmla="*/ 0 h 2766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64556" h="2766536">
                <a:moveTo>
                  <a:pt x="1382278" y="0"/>
                </a:moveTo>
                <a:cubicBezTo>
                  <a:pt x="2145689" y="0"/>
                  <a:pt x="2764556" y="619310"/>
                  <a:pt x="2764556" y="1383268"/>
                </a:cubicBezTo>
                <a:cubicBezTo>
                  <a:pt x="2764556" y="2147226"/>
                  <a:pt x="2145689" y="2766536"/>
                  <a:pt x="1382278" y="2766536"/>
                </a:cubicBezTo>
                <a:cubicBezTo>
                  <a:pt x="618867" y="2766536"/>
                  <a:pt x="0" y="2147226"/>
                  <a:pt x="0" y="1383268"/>
                </a:cubicBezTo>
                <a:cubicBezTo>
                  <a:pt x="0" y="619310"/>
                  <a:pt x="618867" y="0"/>
                  <a:pt x="1382278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/>
          </a:p>
        </p:txBody>
      </p:sp>
    </p:spTree>
    <p:extLst>
      <p:ext uri="{BB962C8B-B14F-4D97-AF65-F5344CB8AC3E}">
        <p14:creationId xmlns:p14="http://schemas.microsoft.com/office/powerpoint/2010/main" val="2302984399"/>
      </p:ext>
    </p:extLst>
  </p:cSld>
  <p:clrMapOvr>
    <a:masterClrMapping/>
  </p:clrMapOvr>
  <p:transition spd="slow">
    <p:push/>
  </p:transition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441F79E-4ECA-445F-8897-89DCFC9DEBE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03253" y="2"/>
            <a:ext cx="6088747" cy="6857998"/>
          </a:xfrm>
          <a:custGeom>
            <a:avLst/>
            <a:gdLst>
              <a:gd name="connsiteX0" fmla="*/ 6088747 w 6088747"/>
              <a:gd name="connsiteY0" fmla="*/ 0 h 6857998"/>
              <a:gd name="connsiteX1" fmla="*/ 6088747 w 6088747"/>
              <a:gd name="connsiteY1" fmla="*/ 6857998 h 6857998"/>
              <a:gd name="connsiteX2" fmla="*/ 0 w 6088747"/>
              <a:gd name="connsiteY2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88747" h="6857998">
                <a:moveTo>
                  <a:pt x="6088747" y="0"/>
                </a:moveTo>
                <a:lnTo>
                  <a:pt x="6088747" y="6857998"/>
                </a:lnTo>
                <a:lnTo>
                  <a:pt x="0" y="6857998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F9BB5957-3B3B-4DBF-97A6-D533F18067D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169130" y="2058588"/>
            <a:ext cx="2764556" cy="2766534"/>
          </a:xfrm>
          <a:custGeom>
            <a:avLst/>
            <a:gdLst>
              <a:gd name="connsiteX0" fmla="*/ 1382278 w 2764556"/>
              <a:gd name="connsiteY0" fmla="*/ 0 h 2766534"/>
              <a:gd name="connsiteX1" fmla="*/ 2764556 w 2764556"/>
              <a:gd name="connsiteY1" fmla="*/ 1383267 h 2766534"/>
              <a:gd name="connsiteX2" fmla="*/ 1382278 w 2764556"/>
              <a:gd name="connsiteY2" fmla="*/ 2766534 h 2766534"/>
              <a:gd name="connsiteX3" fmla="*/ 0 w 2764556"/>
              <a:gd name="connsiteY3" fmla="*/ 1383267 h 2766534"/>
              <a:gd name="connsiteX4" fmla="*/ 1382278 w 2764556"/>
              <a:gd name="connsiteY4" fmla="*/ 0 h 2766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64556" h="2766534">
                <a:moveTo>
                  <a:pt x="1382278" y="0"/>
                </a:moveTo>
                <a:cubicBezTo>
                  <a:pt x="2145689" y="0"/>
                  <a:pt x="2764556" y="619310"/>
                  <a:pt x="2764556" y="1383267"/>
                </a:cubicBezTo>
                <a:cubicBezTo>
                  <a:pt x="2764556" y="2147224"/>
                  <a:pt x="2145689" y="2766534"/>
                  <a:pt x="1382278" y="2766534"/>
                </a:cubicBezTo>
                <a:cubicBezTo>
                  <a:pt x="618867" y="2766534"/>
                  <a:pt x="0" y="2147224"/>
                  <a:pt x="0" y="1383267"/>
                </a:cubicBezTo>
                <a:cubicBezTo>
                  <a:pt x="0" y="619310"/>
                  <a:pt x="618867" y="0"/>
                  <a:pt x="1382278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/>
          </a:p>
        </p:txBody>
      </p:sp>
    </p:spTree>
    <p:extLst>
      <p:ext uri="{BB962C8B-B14F-4D97-AF65-F5344CB8AC3E}">
        <p14:creationId xmlns:p14="http://schemas.microsoft.com/office/powerpoint/2010/main" val="1340773590"/>
      </p:ext>
    </p:extLst>
  </p:cSld>
  <p:clrMapOvr>
    <a:masterClrMapping/>
  </p:clrMapOvr>
  <p:transition spd="slow">
    <p:push/>
  </p:transition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8C244F0-9364-438B-A752-A8B56DD450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1"/>
            <a:ext cx="14107886" cy="6858001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/>
          </a:p>
        </p:txBody>
      </p:sp>
    </p:spTree>
    <p:extLst>
      <p:ext uri="{BB962C8B-B14F-4D97-AF65-F5344CB8AC3E}">
        <p14:creationId xmlns:p14="http://schemas.microsoft.com/office/powerpoint/2010/main" val="944925618"/>
      </p:ext>
    </p:extLst>
  </p:cSld>
  <p:clrMapOvr>
    <a:masterClrMapping/>
  </p:clrMapOvr>
  <p:transition spd="slow">
    <p:push/>
  </p:transition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Push from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8C244F0-9364-438B-A752-A8B56DD450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1"/>
            <a:ext cx="14107886" cy="6858001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/>
          </a:p>
        </p:txBody>
      </p:sp>
    </p:spTree>
    <p:extLst>
      <p:ext uri="{BB962C8B-B14F-4D97-AF65-F5344CB8AC3E}">
        <p14:creationId xmlns:p14="http://schemas.microsoft.com/office/powerpoint/2010/main" val="2057840976"/>
      </p:ext>
    </p:extLst>
  </p:cSld>
  <p:clrMapOvr>
    <a:masterClrMapping/>
  </p:clrMapOvr>
  <p:transition spd="slow">
    <p:push dir="d"/>
  </p:transition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8C244F0-9364-438B-A752-A8B56DD450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1"/>
            <a:ext cx="14107886" cy="6858001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/>
          </a:p>
        </p:txBody>
      </p:sp>
    </p:spTree>
    <p:extLst>
      <p:ext uri="{BB962C8B-B14F-4D97-AF65-F5344CB8AC3E}">
        <p14:creationId xmlns:p14="http://schemas.microsoft.com/office/powerpoint/2010/main" val="208210584"/>
      </p:ext>
    </p:extLst>
  </p:cSld>
  <p:clrMapOvr>
    <a:masterClrMapping/>
  </p:clrMapOvr>
  <p:transition spd="slow">
    <p:push dir="u"/>
  </p:transition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Push from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8C244F0-9364-438B-A752-A8B56DD450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915886" y="-1"/>
            <a:ext cx="14107886" cy="6858001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/>
          </a:p>
        </p:txBody>
      </p:sp>
    </p:spTree>
    <p:extLst>
      <p:ext uri="{BB962C8B-B14F-4D97-AF65-F5344CB8AC3E}">
        <p14:creationId xmlns:p14="http://schemas.microsoft.com/office/powerpoint/2010/main" val="2358372815"/>
      </p:ext>
    </p:extLst>
  </p:cSld>
  <p:clrMapOvr>
    <a:masterClrMapping/>
  </p:clrMapOvr>
  <p:transition spd="slow">
    <p:push dir="r"/>
  </p:transition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67CE5CE-6513-41BE-BA52-9356CDE7491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556375" cy="6556375"/>
          </a:xfrm>
          <a:custGeom>
            <a:avLst/>
            <a:gdLst>
              <a:gd name="connsiteX0" fmla="*/ 0 w 6556375"/>
              <a:gd name="connsiteY0" fmla="*/ 0 h 6556375"/>
              <a:gd name="connsiteX1" fmla="*/ 6556375 w 6556375"/>
              <a:gd name="connsiteY1" fmla="*/ 0 h 6556375"/>
              <a:gd name="connsiteX2" fmla="*/ 6554570 w 6556375"/>
              <a:gd name="connsiteY2" fmla="*/ 180567 h 6556375"/>
              <a:gd name="connsiteX3" fmla="*/ 0 w 6556375"/>
              <a:gd name="connsiteY3" fmla="*/ 6556375 h 6556375"/>
              <a:gd name="connsiteX4" fmla="*/ 0 w 6556375"/>
              <a:gd name="connsiteY4" fmla="*/ 0 h 6556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56375" h="6556375">
                <a:moveTo>
                  <a:pt x="0" y="0"/>
                </a:moveTo>
                <a:lnTo>
                  <a:pt x="6556375" y="0"/>
                </a:lnTo>
                <a:cubicBezTo>
                  <a:pt x="6556375" y="61393"/>
                  <a:pt x="6556375" y="120980"/>
                  <a:pt x="6554570" y="180567"/>
                </a:cubicBezTo>
                <a:cubicBezTo>
                  <a:pt x="6458869" y="3717867"/>
                  <a:pt x="3560774" y="6556375"/>
                  <a:pt x="0" y="6556375"/>
                </a:cubicBezTo>
                <a:cubicBezTo>
                  <a:pt x="0" y="0"/>
                  <a:pt x="0" y="0"/>
                  <a:pt x="0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/>
          </a:p>
        </p:txBody>
      </p:sp>
    </p:spTree>
    <p:extLst>
      <p:ext uri="{BB962C8B-B14F-4D97-AF65-F5344CB8AC3E}">
        <p14:creationId xmlns:p14="http://schemas.microsoft.com/office/powerpoint/2010/main" val="2403405944"/>
      </p:ext>
    </p:extLst>
  </p:cSld>
  <p:clrMapOvr>
    <a:masterClrMapping/>
  </p:clrMapOvr>
  <p:transition spd="slow">
    <p:push dir="u"/>
  </p:transition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Push from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8B43A511-0699-45BC-995F-A20A1E52BBB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-1"/>
            <a:ext cx="7076167" cy="6858000"/>
          </a:xfrm>
          <a:custGeom>
            <a:avLst/>
            <a:gdLst>
              <a:gd name="connsiteX0" fmla="*/ 3260454 w 7076167"/>
              <a:gd name="connsiteY0" fmla="*/ 0 h 6858000"/>
              <a:gd name="connsiteX1" fmla="*/ 7076167 w 7076167"/>
              <a:gd name="connsiteY1" fmla="*/ 0 h 6858000"/>
              <a:gd name="connsiteX2" fmla="*/ 3812327 w 7076167"/>
              <a:gd name="connsiteY2" fmla="*/ 6858000 h 6858000"/>
              <a:gd name="connsiteX3" fmla="*/ 0 w 707616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76167" h="6858000">
                <a:moveTo>
                  <a:pt x="3260454" y="0"/>
                </a:moveTo>
                <a:lnTo>
                  <a:pt x="7076167" y="0"/>
                </a:lnTo>
                <a:lnTo>
                  <a:pt x="381232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/>
          </a:p>
        </p:txBody>
      </p:sp>
    </p:spTree>
    <p:extLst>
      <p:ext uri="{BB962C8B-B14F-4D97-AF65-F5344CB8AC3E}">
        <p14:creationId xmlns:p14="http://schemas.microsoft.com/office/powerpoint/2010/main" val="513495451"/>
      </p:ext>
    </p:extLst>
  </p:cSld>
  <p:clrMapOvr>
    <a:masterClrMapping/>
  </p:clrMapOvr>
  <p:transition spd="slow">
    <p:push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34975"/>
          </a:xfrm>
        </p:spPr>
        <p:txBody>
          <a:bodyPr>
            <a:normAutofit/>
          </a:bodyPr>
          <a:lstStyle>
            <a:lvl1pPr algn="ctr">
              <a:defRPr sz="24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866775"/>
            <a:ext cx="10515600" cy="190500"/>
          </a:xfrm>
        </p:spPr>
        <p:txBody>
          <a:bodyPr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  <a:latin typeface="Raleway Thin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148CBF01-46A0-4A0D-BCD8-2C04BE7A630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775724" y="1603821"/>
            <a:ext cx="2011272" cy="2011272"/>
          </a:xfrm>
          <a:custGeom>
            <a:avLst/>
            <a:gdLst>
              <a:gd name="connsiteX0" fmla="*/ 335219 w 2011272"/>
              <a:gd name="connsiteY0" fmla="*/ 0 h 2011272"/>
              <a:gd name="connsiteX1" fmla="*/ 1676053 w 2011272"/>
              <a:gd name="connsiteY1" fmla="*/ 0 h 2011272"/>
              <a:gd name="connsiteX2" fmla="*/ 2011272 w 2011272"/>
              <a:gd name="connsiteY2" fmla="*/ 335219 h 2011272"/>
              <a:gd name="connsiteX3" fmla="*/ 2011272 w 2011272"/>
              <a:gd name="connsiteY3" fmla="*/ 1676053 h 2011272"/>
              <a:gd name="connsiteX4" fmla="*/ 1676053 w 2011272"/>
              <a:gd name="connsiteY4" fmla="*/ 2011272 h 2011272"/>
              <a:gd name="connsiteX5" fmla="*/ 335219 w 2011272"/>
              <a:gd name="connsiteY5" fmla="*/ 2011272 h 2011272"/>
              <a:gd name="connsiteX6" fmla="*/ 0 w 2011272"/>
              <a:gd name="connsiteY6" fmla="*/ 1676053 h 2011272"/>
              <a:gd name="connsiteX7" fmla="*/ 0 w 2011272"/>
              <a:gd name="connsiteY7" fmla="*/ 335219 h 2011272"/>
              <a:gd name="connsiteX8" fmla="*/ 335219 w 2011272"/>
              <a:gd name="connsiteY8" fmla="*/ 0 h 2011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11272" h="2011272">
                <a:moveTo>
                  <a:pt x="335219" y="0"/>
                </a:moveTo>
                <a:lnTo>
                  <a:pt x="1676053" y="0"/>
                </a:lnTo>
                <a:cubicBezTo>
                  <a:pt x="1861189" y="0"/>
                  <a:pt x="2011272" y="150083"/>
                  <a:pt x="2011272" y="335219"/>
                </a:cubicBezTo>
                <a:lnTo>
                  <a:pt x="2011272" y="1676053"/>
                </a:lnTo>
                <a:cubicBezTo>
                  <a:pt x="2011272" y="1861189"/>
                  <a:pt x="1861189" y="2011272"/>
                  <a:pt x="1676053" y="2011272"/>
                </a:cubicBezTo>
                <a:lnTo>
                  <a:pt x="335219" y="2011272"/>
                </a:lnTo>
                <a:cubicBezTo>
                  <a:pt x="150083" y="2011272"/>
                  <a:pt x="0" y="1861189"/>
                  <a:pt x="0" y="1676053"/>
                </a:cubicBezTo>
                <a:lnTo>
                  <a:pt x="0" y="335219"/>
                </a:lnTo>
                <a:cubicBezTo>
                  <a:pt x="0" y="150083"/>
                  <a:pt x="150083" y="0"/>
                  <a:pt x="335219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B49153F4-D531-4FDC-978F-3B64E1DB1A9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090364" y="1603821"/>
            <a:ext cx="2011272" cy="2011272"/>
          </a:xfrm>
          <a:custGeom>
            <a:avLst/>
            <a:gdLst>
              <a:gd name="connsiteX0" fmla="*/ 335219 w 2011272"/>
              <a:gd name="connsiteY0" fmla="*/ 0 h 2011272"/>
              <a:gd name="connsiteX1" fmla="*/ 1676053 w 2011272"/>
              <a:gd name="connsiteY1" fmla="*/ 0 h 2011272"/>
              <a:gd name="connsiteX2" fmla="*/ 2011272 w 2011272"/>
              <a:gd name="connsiteY2" fmla="*/ 335219 h 2011272"/>
              <a:gd name="connsiteX3" fmla="*/ 2011272 w 2011272"/>
              <a:gd name="connsiteY3" fmla="*/ 1676053 h 2011272"/>
              <a:gd name="connsiteX4" fmla="*/ 1676053 w 2011272"/>
              <a:gd name="connsiteY4" fmla="*/ 2011272 h 2011272"/>
              <a:gd name="connsiteX5" fmla="*/ 335219 w 2011272"/>
              <a:gd name="connsiteY5" fmla="*/ 2011272 h 2011272"/>
              <a:gd name="connsiteX6" fmla="*/ 0 w 2011272"/>
              <a:gd name="connsiteY6" fmla="*/ 1676053 h 2011272"/>
              <a:gd name="connsiteX7" fmla="*/ 0 w 2011272"/>
              <a:gd name="connsiteY7" fmla="*/ 335219 h 2011272"/>
              <a:gd name="connsiteX8" fmla="*/ 335219 w 2011272"/>
              <a:gd name="connsiteY8" fmla="*/ 0 h 2011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11272" h="2011272">
                <a:moveTo>
                  <a:pt x="335219" y="0"/>
                </a:moveTo>
                <a:lnTo>
                  <a:pt x="1676053" y="0"/>
                </a:lnTo>
                <a:cubicBezTo>
                  <a:pt x="1861189" y="0"/>
                  <a:pt x="2011272" y="150083"/>
                  <a:pt x="2011272" y="335219"/>
                </a:cubicBezTo>
                <a:lnTo>
                  <a:pt x="2011272" y="1676053"/>
                </a:lnTo>
                <a:cubicBezTo>
                  <a:pt x="2011272" y="1861189"/>
                  <a:pt x="1861189" y="2011272"/>
                  <a:pt x="1676053" y="2011272"/>
                </a:cubicBezTo>
                <a:lnTo>
                  <a:pt x="335219" y="2011272"/>
                </a:lnTo>
                <a:cubicBezTo>
                  <a:pt x="150083" y="2011272"/>
                  <a:pt x="0" y="1861189"/>
                  <a:pt x="0" y="1676053"/>
                </a:cubicBezTo>
                <a:lnTo>
                  <a:pt x="0" y="335219"/>
                </a:lnTo>
                <a:cubicBezTo>
                  <a:pt x="0" y="150083"/>
                  <a:pt x="150083" y="0"/>
                  <a:pt x="335219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AE4CF16-88C3-4336-AE38-7311DF05D66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05004" y="1603821"/>
            <a:ext cx="2011272" cy="2011272"/>
          </a:xfrm>
          <a:custGeom>
            <a:avLst/>
            <a:gdLst>
              <a:gd name="connsiteX0" fmla="*/ 335219 w 2011272"/>
              <a:gd name="connsiteY0" fmla="*/ 0 h 2011272"/>
              <a:gd name="connsiteX1" fmla="*/ 1676053 w 2011272"/>
              <a:gd name="connsiteY1" fmla="*/ 0 h 2011272"/>
              <a:gd name="connsiteX2" fmla="*/ 2011272 w 2011272"/>
              <a:gd name="connsiteY2" fmla="*/ 335219 h 2011272"/>
              <a:gd name="connsiteX3" fmla="*/ 2011272 w 2011272"/>
              <a:gd name="connsiteY3" fmla="*/ 1676053 h 2011272"/>
              <a:gd name="connsiteX4" fmla="*/ 1676053 w 2011272"/>
              <a:gd name="connsiteY4" fmla="*/ 2011272 h 2011272"/>
              <a:gd name="connsiteX5" fmla="*/ 335219 w 2011272"/>
              <a:gd name="connsiteY5" fmla="*/ 2011272 h 2011272"/>
              <a:gd name="connsiteX6" fmla="*/ 0 w 2011272"/>
              <a:gd name="connsiteY6" fmla="*/ 1676053 h 2011272"/>
              <a:gd name="connsiteX7" fmla="*/ 0 w 2011272"/>
              <a:gd name="connsiteY7" fmla="*/ 335219 h 2011272"/>
              <a:gd name="connsiteX8" fmla="*/ 335219 w 2011272"/>
              <a:gd name="connsiteY8" fmla="*/ 0 h 2011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11272" h="2011272">
                <a:moveTo>
                  <a:pt x="335219" y="0"/>
                </a:moveTo>
                <a:lnTo>
                  <a:pt x="1676053" y="0"/>
                </a:lnTo>
                <a:cubicBezTo>
                  <a:pt x="1861189" y="0"/>
                  <a:pt x="2011272" y="150083"/>
                  <a:pt x="2011272" y="335219"/>
                </a:cubicBezTo>
                <a:lnTo>
                  <a:pt x="2011272" y="1676053"/>
                </a:lnTo>
                <a:cubicBezTo>
                  <a:pt x="2011272" y="1861189"/>
                  <a:pt x="1861189" y="2011272"/>
                  <a:pt x="1676053" y="2011272"/>
                </a:cubicBezTo>
                <a:lnTo>
                  <a:pt x="335219" y="2011272"/>
                </a:lnTo>
                <a:cubicBezTo>
                  <a:pt x="150083" y="2011272"/>
                  <a:pt x="0" y="1861189"/>
                  <a:pt x="0" y="1676053"/>
                </a:cubicBezTo>
                <a:lnTo>
                  <a:pt x="0" y="335219"/>
                </a:lnTo>
                <a:cubicBezTo>
                  <a:pt x="0" y="150083"/>
                  <a:pt x="150083" y="0"/>
                  <a:pt x="335219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/>
          </a:p>
        </p:txBody>
      </p:sp>
    </p:spTree>
    <p:extLst>
      <p:ext uri="{BB962C8B-B14F-4D97-AF65-F5344CB8AC3E}">
        <p14:creationId xmlns:p14="http://schemas.microsoft.com/office/powerpoint/2010/main" val="631526937"/>
      </p:ext>
    </p:extLst>
  </p:cSld>
  <p:clrMapOvr>
    <a:masterClrMapping/>
  </p:clrMapOvr>
  <p:transition spd="slow">
    <p:push dir="u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558EC580-AB89-47D5-97E4-31FADFA9F5D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7861296" y="3428998"/>
            <a:ext cx="3530598" cy="2628900"/>
          </a:xfrm>
          <a:custGeom>
            <a:avLst/>
            <a:gdLst>
              <a:gd name="connsiteX0" fmla="*/ 0 w 2993186"/>
              <a:gd name="connsiteY0" fmla="*/ 0 h 2457450"/>
              <a:gd name="connsiteX1" fmla="*/ 2993186 w 2993186"/>
              <a:gd name="connsiteY1" fmla="*/ 0 h 2457450"/>
              <a:gd name="connsiteX2" fmla="*/ 2993186 w 2993186"/>
              <a:gd name="connsiteY2" fmla="*/ 2457450 h 2457450"/>
              <a:gd name="connsiteX3" fmla="*/ 0 w 2993186"/>
              <a:gd name="connsiteY3" fmla="*/ 2457450 h 2457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3186" h="2457450">
                <a:moveTo>
                  <a:pt x="0" y="0"/>
                </a:moveTo>
                <a:lnTo>
                  <a:pt x="2993186" y="0"/>
                </a:lnTo>
                <a:lnTo>
                  <a:pt x="2993186" y="2457450"/>
                </a:lnTo>
                <a:lnTo>
                  <a:pt x="0" y="245745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D26EB64C-7A03-4228-A3C3-09119A54AA5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00100" y="3428998"/>
            <a:ext cx="3530597" cy="2628900"/>
          </a:xfrm>
          <a:custGeom>
            <a:avLst/>
            <a:gdLst>
              <a:gd name="connsiteX0" fmla="*/ 0 w 5210175"/>
              <a:gd name="connsiteY0" fmla="*/ 0 h 2628900"/>
              <a:gd name="connsiteX1" fmla="*/ 5210175 w 5210175"/>
              <a:gd name="connsiteY1" fmla="*/ 0 h 2628900"/>
              <a:gd name="connsiteX2" fmla="*/ 5210175 w 5210175"/>
              <a:gd name="connsiteY2" fmla="*/ 2628900 h 2628900"/>
              <a:gd name="connsiteX3" fmla="*/ 0 w 5210175"/>
              <a:gd name="connsiteY3" fmla="*/ 2628900 h 262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10175" h="2628900">
                <a:moveTo>
                  <a:pt x="0" y="0"/>
                </a:moveTo>
                <a:lnTo>
                  <a:pt x="5210175" y="0"/>
                </a:lnTo>
                <a:lnTo>
                  <a:pt x="5210175" y="2628900"/>
                </a:lnTo>
                <a:lnTo>
                  <a:pt x="0" y="26289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289E5104-1BF0-4C7F-A566-9D4AA5607BF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330698" y="800098"/>
            <a:ext cx="3530598" cy="2628900"/>
          </a:xfrm>
          <a:custGeom>
            <a:avLst/>
            <a:gdLst>
              <a:gd name="connsiteX0" fmla="*/ 0 w 2993186"/>
              <a:gd name="connsiteY0" fmla="*/ 0 h 2457450"/>
              <a:gd name="connsiteX1" fmla="*/ 2993186 w 2993186"/>
              <a:gd name="connsiteY1" fmla="*/ 0 h 2457450"/>
              <a:gd name="connsiteX2" fmla="*/ 2993186 w 2993186"/>
              <a:gd name="connsiteY2" fmla="*/ 2457450 h 2457450"/>
              <a:gd name="connsiteX3" fmla="*/ 0 w 2993186"/>
              <a:gd name="connsiteY3" fmla="*/ 2457450 h 2457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3186" h="2457450">
                <a:moveTo>
                  <a:pt x="0" y="0"/>
                </a:moveTo>
                <a:lnTo>
                  <a:pt x="2993186" y="0"/>
                </a:lnTo>
                <a:lnTo>
                  <a:pt x="2993186" y="2457450"/>
                </a:lnTo>
                <a:lnTo>
                  <a:pt x="0" y="245745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</p:spTree>
    <p:extLst>
      <p:ext uri="{BB962C8B-B14F-4D97-AF65-F5344CB8AC3E}">
        <p14:creationId xmlns:p14="http://schemas.microsoft.com/office/powerpoint/2010/main" val="2381501342"/>
      </p:ext>
    </p:extLst>
  </p:cSld>
  <p:clrMapOvr>
    <a:masterClrMapping/>
  </p:clrMapOvr>
  <p:transition spd="slow">
    <p:push dir="u"/>
  </p:transition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2C03739-F3C1-4B90-85AB-BC92636C846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15831" y="0"/>
            <a:ext cx="7076167" cy="6858000"/>
          </a:xfrm>
          <a:custGeom>
            <a:avLst/>
            <a:gdLst>
              <a:gd name="connsiteX0" fmla="*/ 0 w 7076167"/>
              <a:gd name="connsiteY0" fmla="*/ 0 h 6858000"/>
              <a:gd name="connsiteX1" fmla="*/ 3815713 w 7076167"/>
              <a:gd name="connsiteY1" fmla="*/ 0 h 6858000"/>
              <a:gd name="connsiteX2" fmla="*/ 7076167 w 7076167"/>
              <a:gd name="connsiteY2" fmla="*/ 6858000 h 6858000"/>
              <a:gd name="connsiteX3" fmla="*/ 3263840 w 707616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76167" h="6858000">
                <a:moveTo>
                  <a:pt x="0" y="0"/>
                </a:moveTo>
                <a:lnTo>
                  <a:pt x="3815713" y="0"/>
                </a:lnTo>
                <a:lnTo>
                  <a:pt x="7076167" y="6858000"/>
                </a:lnTo>
                <a:lnTo>
                  <a:pt x="326384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/>
          </a:p>
        </p:txBody>
      </p:sp>
    </p:spTree>
    <p:extLst>
      <p:ext uri="{BB962C8B-B14F-4D97-AF65-F5344CB8AC3E}">
        <p14:creationId xmlns:p14="http://schemas.microsoft.com/office/powerpoint/2010/main" val="3415234394"/>
      </p:ext>
    </p:extLst>
  </p:cSld>
  <p:clrMapOvr>
    <a:masterClrMapping/>
  </p:clrMapOvr>
  <p:transition spd="slow">
    <p:push/>
  </p:transition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Push from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F20A04E-6DBF-47FF-8915-60314F9E2BE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7076167" cy="6858000"/>
          </a:xfrm>
          <a:custGeom>
            <a:avLst/>
            <a:gdLst>
              <a:gd name="connsiteX0" fmla="*/ 0 w 7076167"/>
              <a:gd name="connsiteY0" fmla="*/ 0 h 6858000"/>
              <a:gd name="connsiteX1" fmla="*/ 3812327 w 7076167"/>
              <a:gd name="connsiteY1" fmla="*/ 0 h 6858000"/>
              <a:gd name="connsiteX2" fmla="*/ 7076167 w 7076167"/>
              <a:gd name="connsiteY2" fmla="*/ 6858000 h 6858000"/>
              <a:gd name="connsiteX3" fmla="*/ 3260454 w 707616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76167" h="6858000">
                <a:moveTo>
                  <a:pt x="0" y="0"/>
                </a:moveTo>
                <a:lnTo>
                  <a:pt x="3812327" y="0"/>
                </a:lnTo>
                <a:lnTo>
                  <a:pt x="7076167" y="6858000"/>
                </a:lnTo>
                <a:lnTo>
                  <a:pt x="3260454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/>
          </a:p>
        </p:txBody>
      </p:sp>
    </p:spTree>
    <p:extLst>
      <p:ext uri="{BB962C8B-B14F-4D97-AF65-F5344CB8AC3E}">
        <p14:creationId xmlns:p14="http://schemas.microsoft.com/office/powerpoint/2010/main" val="1107960116"/>
      </p:ext>
    </p:extLst>
  </p:cSld>
  <p:clrMapOvr>
    <a:masterClrMapping/>
  </p:clrMapOvr>
  <p:transition spd="slow">
    <p:push dir="r"/>
  </p:transition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AD01ED2-2904-496F-96E5-2262F3D6868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15833" y="0"/>
            <a:ext cx="7076167" cy="6858000"/>
          </a:xfrm>
          <a:custGeom>
            <a:avLst/>
            <a:gdLst>
              <a:gd name="connsiteX0" fmla="*/ 3263840 w 7076167"/>
              <a:gd name="connsiteY0" fmla="*/ 0 h 6858000"/>
              <a:gd name="connsiteX1" fmla="*/ 7076167 w 7076167"/>
              <a:gd name="connsiteY1" fmla="*/ 0 h 6858000"/>
              <a:gd name="connsiteX2" fmla="*/ 3815713 w 7076167"/>
              <a:gd name="connsiteY2" fmla="*/ 6858000 h 6858000"/>
              <a:gd name="connsiteX3" fmla="*/ 0 w 707616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76167" h="6858000">
                <a:moveTo>
                  <a:pt x="3263840" y="0"/>
                </a:moveTo>
                <a:lnTo>
                  <a:pt x="7076167" y="0"/>
                </a:lnTo>
                <a:lnTo>
                  <a:pt x="3815713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/>
          </a:p>
        </p:txBody>
      </p:sp>
    </p:spTree>
    <p:extLst>
      <p:ext uri="{BB962C8B-B14F-4D97-AF65-F5344CB8AC3E}">
        <p14:creationId xmlns:p14="http://schemas.microsoft.com/office/powerpoint/2010/main" val="1299866491"/>
      </p:ext>
    </p:extLst>
  </p:cSld>
  <p:clrMapOvr>
    <a:masterClrMapping/>
  </p:clrMapOvr>
  <p:transition spd="slow">
    <p:push/>
  </p:transition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D3F2189-CBB8-44A3-ACF6-033A25C228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635625" y="0"/>
            <a:ext cx="6556375" cy="6556375"/>
          </a:xfrm>
          <a:custGeom>
            <a:avLst/>
            <a:gdLst>
              <a:gd name="connsiteX0" fmla="*/ 0 w 6556375"/>
              <a:gd name="connsiteY0" fmla="*/ 0 h 6556375"/>
              <a:gd name="connsiteX1" fmla="*/ 6556375 w 6556375"/>
              <a:gd name="connsiteY1" fmla="*/ 0 h 6556375"/>
              <a:gd name="connsiteX2" fmla="*/ 6556375 w 6556375"/>
              <a:gd name="connsiteY2" fmla="*/ 6556375 h 6556375"/>
              <a:gd name="connsiteX3" fmla="*/ 1805 w 6556375"/>
              <a:gd name="connsiteY3" fmla="*/ 180567 h 6556375"/>
              <a:gd name="connsiteX4" fmla="*/ 0 w 6556375"/>
              <a:gd name="connsiteY4" fmla="*/ 0 h 6556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56375" h="6556375">
                <a:moveTo>
                  <a:pt x="0" y="0"/>
                </a:moveTo>
                <a:lnTo>
                  <a:pt x="6556375" y="0"/>
                </a:lnTo>
                <a:cubicBezTo>
                  <a:pt x="6556375" y="0"/>
                  <a:pt x="6556375" y="0"/>
                  <a:pt x="6556375" y="6556375"/>
                </a:cubicBezTo>
                <a:cubicBezTo>
                  <a:pt x="2995601" y="6556375"/>
                  <a:pt x="97506" y="3717867"/>
                  <a:pt x="1805" y="180567"/>
                </a:cubicBezTo>
                <a:cubicBezTo>
                  <a:pt x="0" y="120980"/>
                  <a:pt x="0" y="61393"/>
                  <a:pt x="0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/>
          </a:p>
        </p:txBody>
      </p:sp>
    </p:spTree>
    <p:extLst>
      <p:ext uri="{BB962C8B-B14F-4D97-AF65-F5344CB8AC3E}">
        <p14:creationId xmlns:p14="http://schemas.microsoft.com/office/powerpoint/2010/main" val="3698790212"/>
      </p:ext>
    </p:extLst>
  </p:cSld>
  <p:clrMapOvr>
    <a:masterClrMapping/>
  </p:clrMapOvr>
  <p:transition spd="slow">
    <p:push dir="u"/>
  </p:transition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6FA4EF2-76CB-4AF1-B907-BF9B12EAC53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001000" y="1231900"/>
            <a:ext cx="2286000" cy="2286000"/>
          </a:xfrm>
          <a:custGeom>
            <a:avLst/>
            <a:gdLst>
              <a:gd name="connsiteX0" fmla="*/ 1143000 w 2286000"/>
              <a:gd name="connsiteY0" fmla="*/ 0 h 2286000"/>
              <a:gd name="connsiteX1" fmla="*/ 2286000 w 2286000"/>
              <a:gd name="connsiteY1" fmla="*/ 1143000 h 2286000"/>
              <a:gd name="connsiteX2" fmla="*/ 1143000 w 2286000"/>
              <a:gd name="connsiteY2" fmla="*/ 2286000 h 2286000"/>
              <a:gd name="connsiteX3" fmla="*/ 0 w 2286000"/>
              <a:gd name="connsiteY3" fmla="*/ 1143000 h 2286000"/>
              <a:gd name="connsiteX4" fmla="*/ 1143000 w 2286000"/>
              <a:gd name="connsiteY4" fmla="*/ 0 h 228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0" h="2286000">
                <a:moveTo>
                  <a:pt x="1143000" y="0"/>
                </a:moveTo>
                <a:cubicBezTo>
                  <a:pt x="1774261" y="0"/>
                  <a:pt x="2286000" y="511739"/>
                  <a:pt x="2286000" y="1143000"/>
                </a:cubicBezTo>
                <a:cubicBezTo>
                  <a:pt x="2286000" y="1774261"/>
                  <a:pt x="1774261" y="2286000"/>
                  <a:pt x="1143000" y="2286000"/>
                </a:cubicBezTo>
                <a:cubicBezTo>
                  <a:pt x="511739" y="2286000"/>
                  <a:pt x="0" y="1774261"/>
                  <a:pt x="0" y="1143000"/>
                </a:cubicBezTo>
                <a:cubicBezTo>
                  <a:pt x="0" y="511739"/>
                  <a:pt x="511739" y="0"/>
                  <a:pt x="1143000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71BC65A5-4E80-4D2C-8F92-DB7AE015703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892300" y="1231900"/>
            <a:ext cx="2286000" cy="2286000"/>
          </a:xfrm>
          <a:custGeom>
            <a:avLst/>
            <a:gdLst>
              <a:gd name="connsiteX0" fmla="*/ 1143000 w 2286000"/>
              <a:gd name="connsiteY0" fmla="*/ 0 h 2286000"/>
              <a:gd name="connsiteX1" fmla="*/ 2286000 w 2286000"/>
              <a:gd name="connsiteY1" fmla="*/ 1143000 h 2286000"/>
              <a:gd name="connsiteX2" fmla="*/ 1143000 w 2286000"/>
              <a:gd name="connsiteY2" fmla="*/ 2286000 h 2286000"/>
              <a:gd name="connsiteX3" fmla="*/ 0 w 2286000"/>
              <a:gd name="connsiteY3" fmla="*/ 1143000 h 2286000"/>
              <a:gd name="connsiteX4" fmla="*/ 1143000 w 2286000"/>
              <a:gd name="connsiteY4" fmla="*/ 0 h 228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0" h="2286000">
                <a:moveTo>
                  <a:pt x="1143000" y="0"/>
                </a:moveTo>
                <a:cubicBezTo>
                  <a:pt x="1774261" y="0"/>
                  <a:pt x="2286000" y="511739"/>
                  <a:pt x="2286000" y="1143000"/>
                </a:cubicBezTo>
                <a:cubicBezTo>
                  <a:pt x="2286000" y="1774261"/>
                  <a:pt x="1774261" y="2286000"/>
                  <a:pt x="1143000" y="2286000"/>
                </a:cubicBezTo>
                <a:cubicBezTo>
                  <a:pt x="511739" y="2286000"/>
                  <a:pt x="0" y="1774261"/>
                  <a:pt x="0" y="1143000"/>
                </a:cubicBezTo>
                <a:cubicBezTo>
                  <a:pt x="0" y="511739"/>
                  <a:pt x="511739" y="0"/>
                  <a:pt x="1143000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/>
          </a:p>
        </p:txBody>
      </p:sp>
    </p:spTree>
    <p:extLst>
      <p:ext uri="{BB962C8B-B14F-4D97-AF65-F5344CB8AC3E}">
        <p14:creationId xmlns:p14="http://schemas.microsoft.com/office/powerpoint/2010/main" val="3163443059"/>
      </p:ext>
    </p:extLst>
  </p:cSld>
  <p:clrMapOvr>
    <a:masterClrMapping/>
  </p:clrMapOvr>
  <p:transition spd="slow">
    <p:push dir="u"/>
  </p:transition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ush from lef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5310AB28-2E9B-4BC5-8597-AA24DC9DC03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75438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/>
          </a:p>
        </p:txBody>
      </p:sp>
    </p:spTree>
    <p:extLst>
      <p:ext uri="{BB962C8B-B14F-4D97-AF65-F5344CB8AC3E}">
        <p14:creationId xmlns:p14="http://schemas.microsoft.com/office/powerpoint/2010/main" val="1458597975"/>
      </p:ext>
    </p:extLst>
  </p:cSld>
  <p:clrMapOvr>
    <a:masterClrMapping/>
  </p:clrMapOvr>
  <p:transition spd="slow">
    <p:push dir="r"/>
  </p:transition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>
            <a:extLst>
              <a:ext uri="{FF2B5EF4-FFF2-40B4-BE49-F238E27FC236}">
                <a16:creationId xmlns:a16="http://schemas.microsoft.com/office/drawing/2014/main" id="{E68D259D-07E7-4D87-AE8A-2C93728B42C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648200" y="0"/>
            <a:ext cx="75438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/>
          </a:p>
        </p:txBody>
      </p:sp>
    </p:spTree>
    <p:extLst>
      <p:ext uri="{BB962C8B-B14F-4D97-AF65-F5344CB8AC3E}">
        <p14:creationId xmlns:p14="http://schemas.microsoft.com/office/powerpoint/2010/main" val="3313258191"/>
      </p:ext>
    </p:extLst>
  </p:cSld>
  <p:clrMapOvr>
    <a:masterClrMapping/>
  </p:clrMapOvr>
  <p:transition spd="slow">
    <p:push/>
  </p:transition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ush from bottom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4E9CDD3-2860-4C6C-B371-893A943C571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943475" y="4610100"/>
            <a:ext cx="2305050" cy="1524000"/>
          </a:xfrm>
          <a:custGeom>
            <a:avLst/>
            <a:gdLst>
              <a:gd name="connsiteX0" fmla="*/ 0 w 2305050"/>
              <a:gd name="connsiteY0" fmla="*/ 0 h 1524000"/>
              <a:gd name="connsiteX1" fmla="*/ 2305050 w 2305050"/>
              <a:gd name="connsiteY1" fmla="*/ 0 h 1524000"/>
              <a:gd name="connsiteX2" fmla="*/ 2305050 w 2305050"/>
              <a:gd name="connsiteY2" fmla="*/ 1524000 h 1524000"/>
              <a:gd name="connsiteX3" fmla="*/ 0 w 2305050"/>
              <a:gd name="connsiteY3" fmla="*/ 1524000 h 15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5050" h="1524000">
                <a:moveTo>
                  <a:pt x="0" y="0"/>
                </a:moveTo>
                <a:lnTo>
                  <a:pt x="2305050" y="0"/>
                </a:lnTo>
                <a:lnTo>
                  <a:pt x="2305050" y="1524000"/>
                </a:lnTo>
                <a:lnTo>
                  <a:pt x="0" y="1524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34975"/>
          </a:xfrm>
        </p:spPr>
        <p:txBody>
          <a:bodyPr>
            <a:normAutofit/>
          </a:bodyPr>
          <a:lstStyle>
            <a:lvl1pPr algn="ctr">
              <a:defRPr sz="24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866775"/>
            <a:ext cx="10515600" cy="190500"/>
          </a:xfrm>
        </p:spPr>
        <p:txBody>
          <a:bodyPr>
            <a:noAutofit/>
          </a:bodyPr>
          <a:lstStyle>
            <a:lvl1pPr marL="0" indent="0" algn="ctr">
              <a:buNone/>
              <a:defRPr sz="1100">
                <a:solidFill>
                  <a:schemeClr val="tx1"/>
                </a:solidFill>
                <a:latin typeface="Raleway Thin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997F2CE-8005-4591-AD82-1F94F2A6626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943475" y="2667000"/>
            <a:ext cx="2305050" cy="1524000"/>
          </a:xfrm>
          <a:custGeom>
            <a:avLst/>
            <a:gdLst>
              <a:gd name="connsiteX0" fmla="*/ 0 w 2305050"/>
              <a:gd name="connsiteY0" fmla="*/ 0 h 1524000"/>
              <a:gd name="connsiteX1" fmla="*/ 2305050 w 2305050"/>
              <a:gd name="connsiteY1" fmla="*/ 0 h 1524000"/>
              <a:gd name="connsiteX2" fmla="*/ 2305050 w 2305050"/>
              <a:gd name="connsiteY2" fmla="*/ 1524000 h 1524000"/>
              <a:gd name="connsiteX3" fmla="*/ 0 w 2305050"/>
              <a:gd name="connsiteY3" fmla="*/ 1524000 h 15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5050" h="1524000">
                <a:moveTo>
                  <a:pt x="0" y="0"/>
                </a:moveTo>
                <a:lnTo>
                  <a:pt x="2305050" y="0"/>
                </a:lnTo>
                <a:lnTo>
                  <a:pt x="2305050" y="1524000"/>
                </a:lnTo>
                <a:lnTo>
                  <a:pt x="0" y="1524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/>
          </a:p>
        </p:txBody>
      </p:sp>
    </p:spTree>
    <p:extLst>
      <p:ext uri="{BB962C8B-B14F-4D97-AF65-F5344CB8AC3E}">
        <p14:creationId xmlns:p14="http://schemas.microsoft.com/office/powerpoint/2010/main" val="1789466336"/>
      </p:ext>
    </p:extLst>
  </p:cSld>
  <p:clrMapOvr>
    <a:masterClrMapping/>
  </p:clrMapOvr>
  <p:transition spd="slow">
    <p:push dir="u"/>
  </p:transition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ush from bottom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76575082-5B08-48C1-B434-36D0EDE2C98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943475" y="2667000"/>
            <a:ext cx="2305050" cy="1524000"/>
          </a:xfrm>
          <a:custGeom>
            <a:avLst/>
            <a:gdLst>
              <a:gd name="connsiteX0" fmla="*/ 0 w 2305050"/>
              <a:gd name="connsiteY0" fmla="*/ 0 h 1524000"/>
              <a:gd name="connsiteX1" fmla="*/ 2305050 w 2305050"/>
              <a:gd name="connsiteY1" fmla="*/ 0 h 1524000"/>
              <a:gd name="connsiteX2" fmla="*/ 2305050 w 2305050"/>
              <a:gd name="connsiteY2" fmla="*/ 1524000 h 1524000"/>
              <a:gd name="connsiteX3" fmla="*/ 0 w 2305050"/>
              <a:gd name="connsiteY3" fmla="*/ 1524000 h 15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5050" h="1524000">
                <a:moveTo>
                  <a:pt x="0" y="0"/>
                </a:moveTo>
                <a:lnTo>
                  <a:pt x="2305050" y="0"/>
                </a:lnTo>
                <a:lnTo>
                  <a:pt x="2305050" y="1524000"/>
                </a:lnTo>
                <a:lnTo>
                  <a:pt x="0" y="1524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450D891-3168-4661-B863-DA2A8AF5ACE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943475" y="723900"/>
            <a:ext cx="2305050" cy="1524000"/>
          </a:xfrm>
          <a:custGeom>
            <a:avLst/>
            <a:gdLst>
              <a:gd name="connsiteX0" fmla="*/ 0 w 2305050"/>
              <a:gd name="connsiteY0" fmla="*/ 0 h 1524000"/>
              <a:gd name="connsiteX1" fmla="*/ 2305050 w 2305050"/>
              <a:gd name="connsiteY1" fmla="*/ 0 h 1524000"/>
              <a:gd name="connsiteX2" fmla="*/ 2305050 w 2305050"/>
              <a:gd name="connsiteY2" fmla="*/ 1524000 h 1524000"/>
              <a:gd name="connsiteX3" fmla="*/ 0 w 2305050"/>
              <a:gd name="connsiteY3" fmla="*/ 1524000 h 15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5050" h="1524000">
                <a:moveTo>
                  <a:pt x="0" y="0"/>
                </a:moveTo>
                <a:lnTo>
                  <a:pt x="2305050" y="0"/>
                </a:lnTo>
                <a:lnTo>
                  <a:pt x="2305050" y="1524000"/>
                </a:lnTo>
                <a:lnTo>
                  <a:pt x="0" y="1524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A97169C8-FF79-4F98-9844-9C6F91EF678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943475" y="4610100"/>
            <a:ext cx="2305050" cy="1524000"/>
          </a:xfrm>
          <a:custGeom>
            <a:avLst/>
            <a:gdLst>
              <a:gd name="connsiteX0" fmla="*/ 0 w 2305050"/>
              <a:gd name="connsiteY0" fmla="*/ 0 h 1524000"/>
              <a:gd name="connsiteX1" fmla="*/ 2305050 w 2305050"/>
              <a:gd name="connsiteY1" fmla="*/ 0 h 1524000"/>
              <a:gd name="connsiteX2" fmla="*/ 2305050 w 2305050"/>
              <a:gd name="connsiteY2" fmla="*/ 1524000 h 1524000"/>
              <a:gd name="connsiteX3" fmla="*/ 0 w 2305050"/>
              <a:gd name="connsiteY3" fmla="*/ 1524000 h 15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5050" h="1524000">
                <a:moveTo>
                  <a:pt x="0" y="0"/>
                </a:moveTo>
                <a:lnTo>
                  <a:pt x="2305050" y="0"/>
                </a:lnTo>
                <a:lnTo>
                  <a:pt x="2305050" y="1524000"/>
                </a:lnTo>
                <a:lnTo>
                  <a:pt x="0" y="1524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/>
          </a:p>
        </p:txBody>
      </p:sp>
    </p:spTree>
    <p:extLst>
      <p:ext uri="{BB962C8B-B14F-4D97-AF65-F5344CB8AC3E}">
        <p14:creationId xmlns:p14="http://schemas.microsoft.com/office/powerpoint/2010/main" val="2338864530"/>
      </p:ext>
    </p:extLst>
  </p:cSld>
  <p:clrMapOvr>
    <a:masterClrMapping/>
  </p:clrMapOvr>
  <p:transition spd="slow">
    <p:push dir="u"/>
  </p:transition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ush from bottom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FF7D7AD-17F4-453C-827C-C86AD8FDA4C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943475" y="2667000"/>
            <a:ext cx="2305050" cy="1524000"/>
          </a:xfrm>
          <a:custGeom>
            <a:avLst/>
            <a:gdLst>
              <a:gd name="connsiteX0" fmla="*/ 0 w 2305050"/>
              <a:gd name="connsiteY0" fmla="*/ 0 h 1524000"/>
              <a:gd name="connsiteX1" fmla="*/ 2305050 w 2305050"/>
              <a:gd name="connsiteY1" fmla="*/ 0 h 1524000"/>
              <a:gd name="connsiteX2" fmla="*/ 2305050 w 2305050"/>
              <a:gd name="connsiteY2" fmla="*/ 1524000 h 1524000"/>
              <a:gd name="connsiteX3" fmla="*/ 0 w 2305050"/>
              <a:gd name="connsiteY3" fmla="*/ 1524000 h 15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5050" h="1524000">
                <a:moveTo>
                  <a:pt x="0" y="0"/>
                </a:moveTo>
                <a:lnTo>
                  <a:pt x="2305050" y="0"/>
                </a:lnTo>
                <a:lnTo>
                  <a:pt x="2305050" y="1524000"/>
                </a:lnTo>
                <a:lnTo>
                  <a:pt x="0" y="1524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D79256B-A67E-4183-933F-C1E5D911A95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943475" y="723900"/>
            <a:ext cx="2305050" cy="1524000"/>
          </a:xfrm>
          <a:custGeom>
            <a:avLst/>
            <a:gdLst>
              <a:gd name="connsiteX0" fmla="*/ 0 w 2305050"/>
              <a:gd name="connsiteY0" fmla="*/ 0 h 1524000"/>
              <a:gd name="connsiteX1" fmla="*/ 2305050 w 2305050"/>
              <a:gd name="connsiteY1" fmla="*/ 0 h 1524000"/>
              <a:gd name="connsiteX2" fmla="*/ 2305050 w 2305050"/>
              <a:gd name="connsiteY2" fmla="*/ 1524000 h 1524000"/>
              <a:gd name="connsiteX3" fmla="*/ 0 w 2305050"/>
              <a:gd name="connsiteY3" fmla="*/ 1524000 h 15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5050" h="1524000">
                <a:moveTo>
                  <a:pt x="0" y="0"/>
                </a:moveTo>
                <a:lnTo>
                  <a:pt x="2305050" y="0"/>
                </a:lnTo>
                <a:lnTo>
                  <a:pt x="2305050" y="1524000"/>
                </a:lnTo>
                <a:lnTo>
                  <a:pt x="0" y="1524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/>
          </a:p>
        </p:txBody>
      </p:sp>
    </p:spTree>
    <p:extLst>
      <p:ext uri="{BB962C8B-B14F-4D97-AF65-F5344CB8AC3E}">
        <p14:creationId xmlns:p14="http://schemas.microsoft.com/office/powerpoint/2010/main" val="3264474820"/>
      </p:ext>
    </p:extLst>
  </p:cSld>
  <p:clrMapOvr>
    <a:masterClrMapping/>
  </p:clrMapOvr>
  <p:transition spd="slow">
    <p:push dir="u"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E001E02-B7C0-4F31-A4FF-FD71C853EA6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-2" y="0"/>
            <a:ext cx="6096002" cy="3429000"/>
          </a:xfrm>
          <a:custGeom>
            <a:avLst/>
            <a:gdLst>
              <a:gd name="connsiteX0" fmla="*/ 0 w 6096002"/>
              <a:gd name="connsiteY0" fmla="*/ 0 h 3429000"/>
              <a:gd name="connsiteX1" fmla="*/ 6096002 w 6096002"/>
              <a:gd name="connsiteY1" fmla="*/ 0 h 3429000"/>
              <a:gd name="connsiteX2" fmla="*/ 6096002 w 6096002"/>
              <a:gd name="connsiteY2" fmla="*/ 3429000 h 3429000"/>
              <a:gd name="connsiteX3" fmla="*/ 0 w 6096002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2" h="3429000">
                <a:moveTo>
                  <a:pt x="0" y="0"/>
                </a:moveTo>
                <a:lnTo>
                  <a:pt x="6096002" y="0"/>
                </a:lnTo>
                <a:lnTo>
                  <a:pt x="6096002" y="3429000"/>
                </a:lnTo>
                <a:lnTo>
                  <a:pt x="0" y="3429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7EBEC4CC-AC8D-4F89-B1CD-C03D4836AB2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095999" y="3429001"/>
            <a:ext cx="6096002" cy="3428999"/>
          </a:xfrm>
          <a:custGeom>
            <a:avLst/>
            <a:gdLst>
              <a:gd name="connsiteX0" fmla="*/ 0 w 6096002"/>
              <a:gd name="connsiteY0" fmla="*/ 0 h 3428999"/>
              <a:gd name="connsiteX1" fmla="*/ 6096002 w 6096002"/>
              <a:gd name="connsiteY1" fmla="*/ 0 h 3428999"/>
              <a:gd name="connsiteX2" fmla="*/ 6096002 w 6096002"/>
              <a:gd name="connsiteY2" fmla="*/ 3428999 h 3428999"/>
              <a:gd name="connsiteX3" fmla="*/ 0 w 6096002"/>
              <a:gd name="connsiteY3" fmla="*/ 3428999 h 3428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2" h="3428999">
                <a:moveTo>
                  <a:pt x="0" y="0"/>
                </a:moveTo>
                <a:lnTo>
                  <a:pt x="6096002" y="0"/>
                </a:lnTo>
                <a:lnTo>
                  <a:pt x="6096002" y="3428999"/>
                </a:lnTo>
                <a:lnTo>
                  <a:pt x="0" y="3428999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</p:spTree>
    <p:extLst>
      <p:ext uri="{BB962C8B-B14F-4D97-AF65-F5344CB8AC3E}">
        <p14:creationId xmlns:p14="http://schemas.microsoft.com/office/powerpoint/2010/main" val="1026984750"/>
      </p:ext>
    </p:extLst>
  </p:cSld>
  <p:clrMapOvr>
    <a:masterClrMapping/>
  </p:clrMapOvr>
  <p:transition spd="slow">
    <p:push dir="u"/>
  </p:transition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94453430"/>
      </p:ext>
    </p:extLst>
  </p:cSld>
  <p:clrMapOvr>
    <a:masterClrMapping/>
  </p:clrMapOvr>
  <p:transition spd="med">
    <p:fade/>
  </p:transition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r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8961875"/>
      </p:ext>
    </p:extLst>
  </p:cSld>
  <p:clrMapOvr>
    <a:masterClrMapping/>
  </p:clrMapOvr>
  <p:transition spd="slow">
    <p:fade/>
  </p:transition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629CF-6B17-40D5-A462-052D56B17A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34975"/>
          </a:xfrm>
        </p:spPr>
        <p:txBody>
          <a:bodyPr>
            <a:normAutofit/>
          </a:bodyPr>
          <a:lstStyle>
            <a:lvl1pPr algn="ctr">
              <a:defRPr sz="24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D5AA436D-E0AB-40B0-9CB2-2B20A69D15A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866775"/>
            <a:ext cx="10515600" cy="190500"/>
          </a:xfrm>
        </p:spPr>
        <p:txBody>
          <a:bodyPr>
            <a:noAutofit/>
          </a:bodyPr>
          <a:lstStyle>
            <a:lvl1pPr marL="0" indent="0" algn="ctr">
              <a:buNone/>
              <a:defRPr sz="1100">
                <a:solidFill>
                  <a:schemeClr val="tx1"/>
                </a:solidFill>
                <a:latin typeface="Raleway Thin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595068600"/>
      </p:ext>
    </p:extLst>
  </p:cSld>
  <p:clrMapOvr>
    <a:masterClrMapping/>
  </p:clrMapOvr>
  <p:transition spd="slow">
    <p:push/>
  </p:transition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2917096"/>
      </p:ext>
    </p:extLst>
  </p:cSld>
  <p:clrMapOvr>
    <a:masterClrMapping/>
  </p:clrMapOvr>
  <p:transition spd="slow">
    <p:push/>
  </p:transition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ush from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08368143"/>
      </p:ext>
    </p:extLst>
  </p:cSld>
  <p:clrMapOvr>
    <a:masterClrMapping/>
  </p:clrMapOvr>
  <p:transition spd="slow">
    <p:push dir="r"/>
  </p:transition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6258970"/>
      </p:ext>
    </p:extLst>
  </p:cSld>
  <p:clrMapOvr>
    <a:masterClrMapping/>
  </p:clrMapOvr>
  <p:transition spd="slow">
    <p:push dir="u"/>
  </p:transition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86424674-A84A-4E0D-803A-7BE22C5BE0A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06083" y="1564275"/>
            <a:ext cx="2172318" cy="3286193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F1808852-FD2D-41E9-ADB1-D376CBA353C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9196834" y="1564275"/>
            <a:ext cx="2172318" cy="3286193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/>
          </a:p>
        </p:txBody>
      </p:sp>
    </p:spTree>
    <p:extLst>
      <p:ext uri="{BB962C8B-B14F-4D97-AF65-F5344CB8AC3E}">
        <p14:creationId xmlns:p14="http://schemas.microsoft.com/office/powerpoint/2010/main" val="3544113471"/>
      </p:ext>
    </p:extLst>
  </p:cSld>
  <p:clrMapOvr>
    <a:masterClrMapping/>
  </p:clrMapOvr>
  <p:transition spd="slow">
    <p:push/>
  </p:transition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86424674-A84A-4E0D-803A-7BE22C5BE0A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06083" y="1564275"/>
            <a:ext cx="2172318" cy="3286193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F1808852-FD2D-41E9-ADB1-D376CBA353C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9196834" y="1564275"/>
            <a:ext cx="2172318" cy="3286193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DB730F61-F2C4-47CE-A068-02A7CB8C096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4186" y="1564275"/>
            <a:ext cx="2172318" cy="3286193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418653AF-E3FE-457D-9414-2576B3EE778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604937" y="1564275"/>
            <a:ext cx="2172318" cy="3286193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/>
          </a:p>
        </p:txBody>
      </p:sp>
    </p:spTree>
    <p:extLst>
      <p:ext uri="{BB962C8B-B14F-4D97-AF65-F5344CB8AC3E}">
        <p14:creationId xmlns:p14="http://schemas.microsoft.com/office/powerpoint/2010/main" val="4293985261"/>
      </p:ext>
    </p:extLst>
  </p:cSld>
  <p:clrMapOvr>
    <a:masterClrMapping/>
  </p:clrMapOvr>
  <p:transition spd="slow">
    <p:push/>
  </p:transition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DB730F61-F2C4-47CE-A068-02A7CB8C096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4186" y="1564275"/>
            <a:ext cx="2172318" cy="3286193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418653AF-E3FE-457D-9414-2576B3EE778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604937" y="1564275"/>
            <a:ext cx="2172318" cy="3286193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/>
          </a:p>
        </p:txBody>
      </p:sp>
    </p:spTree>
    <p:extLst>
      <p:ext uri="{BB962C8B-B14F-4D97-AF65-F5344CB8AC3E}">
        <p14:creationId xmlns:p14="http://schemas.microsoft.com/office/powerpoint/2010/main" val="3253923143"/>
      </p:ext>
    </p:extLst>
  </p:cSld>
  <p:clrMapOvr>
    <a:masterClrMapping/>
  </p:clrMapOvr>
  <p:transition spd="slow">
    <p:push/>
  </p:transition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veyor from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8C244F0-9364-438B-A752-A8B56DD450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/>
          </a:p>
        </p:txBody>
      </p:sp>
    </p:spTree>
    <p:extLst>
      <p:ext uri="{BB962C8B-B14F-4D97-AF65-F5344CB8AC3E}">
        <p14:creationId xmlns:p14="http://schemas.microsoft.com/office/powerpoint/2010/main" val="4028398057"/>
      </p:ext>
    </p:extLst>
  </p:cSld>
  <p:clrMapOvr>
    <a:masterClrMapping/>
  </p:clrMapOvr>
  <p:transition spd="slow"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E001E02-B7C0-4F31-A4FF-FD71C853EA6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-2" y="3428999"/>
            <a:ext cx="6096002" cy="3429000"/>
          </a:xfrm>
          <a:custGeom>
            <a:avLst/>
            <a:gdLst>
              <a:gd name="connsiteX0" fmla="*/ 0 w 6096002"/>
              <a:gd name="connsiteY0" fmla="*/ 0 h 3429000"/>
              <a:gd name="connsiteX1" fmla="*/ 6096002 w 6096002"/>
              <a:gd name="connsiteY1" fmla="*/ 0 h 3429000"/>
              <a:gd name="connsiteX2" fmla="*/ 6096002 w 6096002"/>
              <a:gd name="connsiteY2" fmla="*/ 3429000 h 3429000"/>
              <a:gd name="connsiteX3" fmla="*/ 0 w 6096002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2" h="3429000">
                <a:moveTo>
                  <a:pt x="0" y="0"/>
                </a:moveTo>
                <a:lnTo>
                  <a:pt x="6096002" y="0"/>
                </a:lnTo>
                <a:lnTo>
                  <a:pt x="6096002" y="3429000"/>
                </a:lnTo>
                <a:lnTo>
                  <a:pt x="0" y="3429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7EBEC4CC-AC8D-4F89-B1CD-C03D4836AB2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095999" y="0"/>
            <a:ext cx="6096002" cy="3428999"/>
          </a:xfrm>
          <a:custGeom>
            <a:avLst/>
            <a:gdLst>
              <a:gd name="connsiteX0" fmla="*/ 0 w 6096002"/>
              <a:gd name="connsiteY0" fmla="*/ 0 h 3428999"/>
              <a:gd name="connsiteX1" fmla="*/ 6096002 w 6096002"/>
              <a:gd name="connsiteY1" fmla="*/ 0 h 3428999"/>
              <a:gd name="connsiteX2" fmla="*/ 6096002 w 6096002"/>
              <a:gd name="connsiteY2" fmla="*/ 3428999 h 3428999"/>
              <a:gd name="connsiteX3" fmla="*/ 0 w 6096002"/>
              <a:gd name="connsiteY3" fmla="*/ 3428999 h 3428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2" h="3428999">
                <a:moveTo>
                  <a:pt x="0" y="0"/>
                </a:moveTo>
                <a:lnTo>
                  <a:pt x="6096002" y="0"/>
                </a:lnTo>
                <a:lnTo>
                  <a:pt x="6096002" y="3428999"/>
                </a:lnTo>
                <a:lnTo>
                  <a:pt x="0" y="3428999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</p:spTree>
    <p:extLst>
      <p:ext uri="{BB962C8B-B14F-4D97-AF65-F5344CB8AC3E}">
        <p14:creationId xmlns:p14="http://schemas.microsoft.com/office/powerpoint/2010/main" val="1229485399"/>
      </p:ext>
    </p:extLst>
  </p:cSld>
  <p:clrMapOvr>
    <a:masterClrMapping/>
  </p:clrMapOvr>
  <p:transition spd="slow">
    <p:push dir="u"/>
  </p:transition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veyor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8C244F0-9364-438B-A752-A8B56DD450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/>
          </a:p>
        </p:txBody>
      </p:sp>
    </p:spTree>
    <p:extLst>
      <p:ext uri="{BB962C8B-B14F-4D97-AF65-F5344CB8AC3E}">
        <p14:creationId xmlns:p14="http://schemas.microsoft.com/office/powerpoint/2010/main" val="3388555631"/>
      </p:ext>
    </p:extLst>
  </p:cSld>
  <p:clrMapOvr>
    <a:masterClrMapping/>
  </p:clrMapOvr>
  <p:transition spd="slow">
    <p:fade/>
  </p:transition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8012C0C-0AF8-4BB8-9891-3F0F68A0C5B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77513" cy="6858000"/>
          </a:xfrm>
          <a:custGeom>
            <a:avLst/>
            <a:gdLst>
              <a:gd name="connsiteX0" fmla="*/ 0 w 12177513"/>
              <a:gd name="connsiteY0" fmla="*/ 0 h 6858000"/>
              <a:gd name="connsiteX1" fmla="*/ 12177513 w 12177513"/>
              <a:gd name="connsiteY1" fmla="*/ 0 h 6858000"/>
              <a:gd name="connsiteX2" fmla="*/ 12177513 w 12177513"/>
              <a:gd name="connsiteY2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177513" h="6858000">
                <a:moveTo>
                  <a:pt x="0" y="0"/>
                </a:moveTo>
                <a:lnTo>
                  <a:pt x="12177513" y="0"/>
                </a:lnTo>
                <a:lnTo>
                  <a:pt x="12177513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/>
          </a:p>
        </p:txBody>
      </p:sp>
    </p:spTree>
    <p:extLst>
      <p:ext uri="{BB962C8B-B14F-4D97-AF65-F5344CB8AC3E}">
        <p14:creationId xmlns:p14="http://schemas.microsoft.com/office/powerpoint/2010/main" val="1628349403"/>
      </p:ext>
    </p:extLst>
  </p:cSld>
  <p:clrMapOvr>
    <a:masterClrMapping/>
  </p:clrMapOvr>
  <p:transition spd="slow">
    <p:push dir="u"/>
  </p:transition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D34B4BF-ED1A-4A0A-BCCC-0BB923CA9A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2300" y="609600"/>
            <a:ext cx="5473700" cy="5638800"/>
          </a:xfrm>
          <a:custGeom>
            <a:avLst/>
            <a:gdLst>
              <a:gd name="connsiteX0" fmla="*/ 0 w 5473700"/>
              <a:gd name="connsiteY0" fmla="*/ 0 h 5638800"/>
              <a:gd name="connsiteX1" fmla="*/ 5473700 w 5473700"/>
              <a:gd name="connsiteY1" fmla="*/ 0 h 5638800"/>
              <a:gd name="connsiteX2" fmla="*/ 5473700 w 5473700"/>
              <a:gd name="connsiteY2" fmla="*/ 5638800 h 5638800"/>
              <a:gd name="connsiteX3" fmla="*/ 0 w 5473700"/>
              <a:gd name="connsiteY3" fmla="*/ 5638800 h 563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73700" h="5638800">
                <a:moveTo>
                  <a:pt x="0" y="0"/>
                </a:moveTo>
                <a:lnTo>
                  <a:pt x="5473700" y="0"/>
                </a:lnTo>
                <a:lnTo>
                  <a:pt x="5473700" y="5638800"/>
                </a:lnTo>
                <a:lnTo>
                  <a:pt x="0" y="56388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/>
          </a:p>
        </p:txBody>
      </p:sp>
    </p:spTree>
    <p:extLst>
      <p:ext uri="{BB962C8B-B14F-4D97-AF65-F5344CB8AC3E}">
        <p14:creationId xmlns:p14="http://schemas.microsoft.com/office/powerpoint/2010/main" val="3149602031"/>
      </p:ext>
    </p:extLst>
  </p:cSld>
  <p:clrMapOvr>
    <a:masterClrMapping/>
  </p:clrMapOvr>
  <p:transition spd="slow">
    <p:push dir="u"/>
  </p:transition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D34B4BF-ED1A-4A0A-BCCC-0BB923CA9A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609600"/>
            <a:ext cx="5473700" cy="5638800"/>
          </a:xfrm>
          <a:custGeom>
            <a:avLst/>
            <a:gdLst>
              <a:gd name="connsiteX0" fmla="*/ 0 w 5473700"/>
              <a:gd name="connsiteY0" fmla="*/ 0 h 5638800"/>
              <a:gd name="connsiteX1" fmla="*/ 5473700 w 5473700"/>
              <a:gd name="connsiteY1" fmla="*/ 0 h 5638800"/>
              <a:gd name="connsiteX2" fmla="*/ 5473700 w 5473700"/>
              <a:gd name="connsiteY2" fmla="*/ 5638800 h 5638800"/>
              <a:gd name="connsiteX3" fmla="*/ 0 w 5473700"/>
              <a:gd name="connsiteY3" fmla="*/ 5638800 h 563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73700" h="5638800">
                <a:moveTo>
                  <a:pt x="0" y="0"/>
                </a:moveTo>
                <a:lnTo>
                  <a:pt x="5473700" y="0"/>
                </a:lnTo>
                <a:lnTo>
                  <a:pt x="5473700" y="5638800"/>
                </a:lnTo>
                <a:lnTo>
                  <a:pt x="0" y="56388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/>
          </a:p>
        </p:txBody>
      </p:sp>
    </p:spTree>
    <p:extLst>
      <p:ext uri="{BB962C8B-B14F-4D97-AF65-F5344CB8AC3E}">
        <p14:creationId xmlns:p14="http://schemas.microsoft.com/office/powerpoint/2010/main" val="1450243429"/>
      </p:ext>
    </p:extLst>
  </p:cSld>
  <p:clrMapOvr>
    <a:masterClrMapping/>
  </p:clrMapOvr>
  <p:transition spd="slow">
    <p:push dir="u"/>
  </p:transition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34975"/>
          </a:xfrm>
        </p:spPr>
        <p:txBody>
          <a:bodyPr>
            <a:normAutofit/>
          </a:bodyPr>
          <a:lstStyle>
            <a:lvl1pPr algn="ctr">
              <a:defRPr sz="24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866775"/>
            <a:ext cx="10515600" cy="190500"/>
          </a:xfrm>
        </p:spPr>
        <p:txBody>
          <a:bodyPr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  <a:latin typeface="Raleway Thin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6620267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34975"/>
          </a:xfrm>
        </p:spPr>
        <p:txBody>
          <a:bodyPr>
            <a:normAutofit/>
          </a:bodyPr>
          <a:lstStyle>
            <a:lvl1pPr algn="ctr">
              <a:defRPr sz="24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866775"/>
            <a:ext cx="10515600" cy="190500"/>
          </a:xfrm>
        </p:spPr>
        <p:txBody>
          <a:bodyPr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  <a:latin typeface="Raleway Thin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148CBF01-46A0-4A0D-BCD8-2C04BE7A630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775724" y="1603821"/>
            <a:ext cx="2011272" cy="2011272"/>
          </a:xfrm>
          <a:custGeom>
            <a:avLst/>
            <a:gdLst>
              <a:gd name="connsiteX0" fmla="*/ 335219 w 2011272"/>
              <a:gd name="connsiteY0" fmla="*/ 0 h 2011272"/>
              <a:gd name="connsiteX1" fmla="*/ 1676053 w 2011272"/>
              <a:gd name="connsiteY1" fmla="*/ 0 h 2011272"/>
              <a:gd name="connsiteX2" fmla="*/ 2011272 w 2011272"/>
              <a:gd name="connsiteY2" fmla="*/ 335219 h 2011272"/>
              <a:gd name="connsiteX3" fmla="*/ 2011272 w 2011272"/>
              <a:gd name="connsiteY3" fmla="*/ 1676053 h 2011272"/>
              <a:gd name="connsiteX4" fmla="*/ 1676053 w 2011272"/>
              <a:gd name="connsiteY4" fmla="*/ 2011272 h 2011272"/>
              <a:gd name="connsiteX5" fmla="*/ 335219 w 2011272"/>
              <a:gd name="connsiteY5" fmla="*/ 2011272 h 2011272"/>
              <a:gd name="connsiteX6" fmla="*/ 0 w 2011272"/>
              <a:gd name="connsiteY6" fmla="*/ 1676053 h 2011272"/>
              <a:gd name="connsiteX7" fmla="*/ 0 w 2011272"/>
              <a:gd name="connsiteY7" fmla="*/ 335219 h 2011272"/>
              <a:gd name="connsiteX8" fmla="*/ 335219 w 2011272"/>
              <a:gd name="connsiteY8" fmla="*/ 0 h 2011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11272" h="2011272">
                <a:moveTo>
                  <a:pt x="335219" y="0"/>
                </a:moveTo>
                <a:lnTo>
                  <a:pt x="1676053" y="0"/>
                </a:lnTo>
                <a:cubicBezTo>
                  <a:pt x="1861189" y="0"/>
                  <a:pt x="2011272" y="150083"/>
                  <a:pt x="2011272" y="335219"/>
                </a:cubicBezTo>
                <a:lnTo>
                  <a:pt x="2011272" y="1676053"/>
                </a:lnTo>
                <a:cubicBezTo>
                  <a:pt x="2011272" y="1861189"/>
                  <a:pt x="1861189" y="2011272"/>
                  <a:pt x="1676053" y="2011272"/>
                </a:cubicBezTo>
                <a:lnTo>
                  <a:pt x="335219" y="2011272"/>
                </a:lnTo>
                <a:cubicBezTo>
                  <a:pt x="150083" y="2011272"/>
                  <a:pt x="0" y="1861189"/>
                  <a:pt x="0" y="1676053"/>
                </a:cubicBezTo>
                <a:lnTo>
                  <a:pt x="0" y="335219"/>
                </a:lnTo>
                <a:cubicBezTo>
                  <a:pt x="0" y="150083"/>
                  <a:pt x="150083" y="0"/>
                  <a:pt x="335219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B49153F4-D531-4FDC-978F-3B64E1DB1A9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090364" y="1603821"/>
            <a:ext cx="2011272" cy="2011272"/>
          </a:xfrm>
          <a:custGeom>
            <a:avLst/>
            <a:gdLst>
              <a:gd name="connsiteX0" fmla="*/ 335219 w 2011272"/>
              <a:gd name="connsiteY0" fmla="*/ 0 h 2011272"/>
              <a:gd name="connsiteX1" fmla="*/ 1676053 w 2011272"/>
              <a:gd name="connsiteY1" fmla="*/ 0 h 2011272"/>
              <a:gd name="connsiteX2" fmla="*/ 2011272 w 2011272"/>
              <a:gd name="connsiteY2" fmla="*/ 335219 h 2011272"/>
              <a:gd name="connsiteX3" fmla="*/ 2011272 w 2011272"/>
              <a:gd name="connsiteY3" fmla="*/ 1676053 h 2011272"/>
              <a:gd name="connsiteX4" fmla="*/ 1676053 w 2011272"/>
              <a:gd name="connsiteY4" fmla="*/ 2011272 h 2011272"/>
              <a:gd name="connsiteX5" fmla="*/ 335219 w 2011272"/>
              <a:gd name="connsiteY5" fmla="*/ 2011272 h 2011272"/>
              <a:gd name="connsiteX6" fmla="*/ 0 w 2011272"/>
              <a:gd name="connsiteY6" fmla="*/ 1676053 h 2011272"/>
              <a:gd name="connsiteX7" fmla="*/ 0 w 2011272"/>
              <a:gd name="connsiteY7" fmla="*/ 335219 h 2011272"/>
              <a:gd name="connsiteX8" fmla="*/ 335219 w 2011272"/>
              <a:gd name="connsiteY8" fmla="*/ 0 h 2011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11272" h="2011272">
                <a:moveTo>
                  <a:pt x="335219" y="0"/>
                </a:moveTo>
                <a:lnTo>
                  <a:pt x="1676053" y="0"/>
                </a:lnTo>
                <a:cubicBezTo>
                  <a:pt x="1861189" y="0"/>
                  <a:pt x="2011272" y="150083"/>
                  <a:pt x="2011272" y="335219"/>
                </a:cubicBezTo>
                <a:lnTo>
                  <a:pt x="2011272" y="1676053"/>
                </a:lnTo>
                <a:cubicBezTo>
                  <a:pt x="2011272" y="1861189"/>
                  <a:pt x="1861189" y="2011272"/>
                  <a:pt x="1676053" y="2011272"/>
                </a:cubicBezTo>
                <a:lnTo>
                  <a:pt x="335219" y="2011272"/>
                </a:lnTo>
                <a:cubicBezTo>
                  <a:pt x="150083" y="2011272"/>
                  <a:pt x="0" y="1861189"/>
                  <a:pt x="0" y="1676053"/>
                </a:cubicBezTo>
                <a:lnTo>
                  <a:pt x="0" y="335219"/>
                </a:lnTo>
                <a:cubicBezTo>
                  <a:pt x="0" y="150083"/>
                  <a:pt x="150083" y="0"/>
                  <a:pt x="335219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AE4CF16-88C3-4336-AE38-7311DF05D66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05004" y="1603821"/>
            <a:ext cx="2011272" cy="2011272"/>
          </a:xfrm>
          <a:custGeom>
            <a:avLst/>
            <a:gdLst>
              <a:gd name="connsiteX0" fmla="*/ 335219 w 2011272"/>
              <a:gd name="connsiteY0" fmla="*/ 0 h 2011272"/>
              <a:gd name="connsiteX1" fmla="*/ 1676053 w 2011272"/>
              <a:gd name="connsiteY1" fmla="*/ 0 h 2011272"/>
              <a:gd name="connsiteX2" fmla="*/ 2011272 w 2011272"/>
              <a:gd name="connsiteY2" fmla="*/ 335219 h 2011272"/>
              <a:gd name="connsiteX3" fmla="*/ 2011272 w 2011272"/>
              <a:gd name="connsiteY3" fmla="*/ 1676053 h 2011272"/>
              <a:gd name="connsiteX4" fmla="*/ 1676053 w 2011272"/>
              <a:gd name="connsiteY4" fmla="*/ 2011272 h 2011272"/>
              <a:gd name="connsiteX5" fmla="*/ 335219 w 2011272"/>
              <a:gd name="connsiteY5" fmla="*/ 2011272 h 2011272"/>
              <a:gd name="connsiteX6" fmla="*/ 0 w 2011272"/>
              <a:gd name="connsiteY6" fmla="*/ 1676053 h 2011272"/>
              <a:gd name="connsiteX7" fmla="*/ 0 w 2011272"/>
              <a:gd name="connsiteY7" fmla="*/ 335219 h 2011272"/>
              <a:gd name="connsiteX8" fmla="*/ 335219 w 2011272"/>
              <a:gd name="connsiteY8" fmla="*/ 0 h 2011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11272" h="2011272">
                <a:moveTo>
                  <a:pt x="335219" y="0"/>
                </a:moveTo>
                <a:lnTo>
                  <a:pt x="1676053" y="0"/>
                </a:lnTo>
                <a:cubicBezTo>
                  <a:pt x="1861189" y="0"/>
                  <a:pt x="2011272" y="150083"/>
                  <a:pt x="2011272" y="335219"/>
                </a:cubicBezTo>
                <a:lnTo>
                  <a:pt x="2011272" y="1676053"/>
                </a:lnTo>
                <a:cubicBezTo>
                  <a:pt x="2011272" y="1861189"/>
                  <a:pt x="1861189" y="2011272"/>
                  <a:pt x="1676053" y="2011272"/>
                </a:cubicBezTo>
                <a:lnTo>
                  <a:pt x="335219" y="2011272"/>
                </a:lnTo>
                <a:cubicBezTo>
                  <a:pt x="150083" y="2011272"/>
                  <a:pt x="0" y="1861189"/>
                  <a:pt x="0" y="1676053"/>
                </a:cubicBezTo>
                <a:lnTo>
                  <a:pt x="0" y="335219"/>
                </a:lnTo>
                <a:cubicBezTo>
                  <a:pt x="0" y="150083"/>
                  <a:pt x="150083" y="0"/>
                  <a:pt x="335219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57249720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 animBg="1"/>
      <p:bldP spid="12" grpId="0" animBg="1"/>
      <p:bldP spid="13" grpId="0" animBg="1"/>
    </p:bldLst>
  </p:timing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34975"/>
          </a:xfrm>
        </p:spPr>
        <p:txBody>
          <a:bodyPr>
            <a:normAutofit/>
          </a:bodyPr>
          <a:lstStyle>
            <a:lvl1pPr algn="ctr">
              <a:defRPr sz="24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866775"/>
            <a:ext cx="10515600" cy="190500"/>
          </a:xfrm>
        </p:spPr>
        <p:txBody>
          <a:bodyPr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  <a:latin typeface="Raleway Thin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0F6F594E-5323-4B26-A426-2EF44C604EA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100753" y="1739900"/>
            <a:ext cx="1875194" cy="1875194"/>
          </a:xfrm>
          <a:custGeom>
            <a:avLst/>
            <a:gdLst>
              <a:gd name="connsiteX0" fmla="*/ 312539 w 1875194"/>
              <a:gd name="connsiteY0" fmla="*/ 0 h 1875194"/>
              <a:gd name="connsiteX1" fmla="*/ 1562655 w 1875194"/>
              <a:gd name="connsiteY1" fmla="*/ 0 h 1875194"/>
              <a:gd name="connsiteX2" fmla="*/ 1875194 w 1875194"/>
              <a:gd name="connsiteY2" fmla="*/ 312539 h 1875194"/>
              <a:gd name="connsiteX3" fmla="*/ 1875194 w 1875194"/>
              <a:gd name="connsiteY3" fmla="*/ 1562655 h 1875194"/>
              <a:gd name="connsiteX4" fmla="*/ 1562655 w 1875194"/>
              <a:gd name="connsiteY4" fmla="*/ 1875194 h 1875194"/>
              <a:gd name="connsiteX5" fmla="*/ 312539 w 1875194"/>
              <a:gd name="connsiteY5" fmla="*/ 1875194 h 1875194"/>
              <a:gd name="connsiteX6" fmla="*/ 0 w 1875194"/>
              <a:gd name="connsiteY6" fmla="*/ 1562655 h 1875194"/>
              <a:gd name="connsiteX7" fmla="*/ 0 w 1875194"/>
              <a:gd name="connsiteY7" fmla="*/ 312539 h 1875194"/>
              <a:gd name="connsiteX8" fmla="*/ 312539 w 1875194"/>
              <a:gd name="connsiteY8" fmla="*/ 0 h 1875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5194" h="1875194">
                <a:moveTo>
                  <a:pt x="312539" y="0"/>
                </a:moveTo>
                <a:lnTo>
                  <a:pt x="1562655" y="0"/>
                </a:lnTo>
                <a:cubicBezTo>
                  <a:pt x="1735266" y="0"/>
                  <a:pt x="1875194" y="139928"/>
                  <a:pt x="1875194" y="312539"/>
                </a:cubicBezTo>
                <a:lnTo>
                  <a:pt x="1875194" y="1562655"/>
                </a:lnTo>
                <a:cubicBezTo>
                  <a:pt x="1875194" y="1735266"/>
                  <a:pt x="1735266" y="1875194"/>
                  <a:pt x="1562655" y="1875194"/>
                </a:cubicBezTo>
                <a:lnTo>
                  <a:pt x="312539" y="1875194"/>
                </a:lnTo>
                <a:cubicBezTo>
                  <a:pt x="139928" y="1875194"/>
                  <a:pt x="0" y="1735266"/>
                  <a:pt x="0" y="1562655"/>
                </a:cubicBezTo>
                <a:lnTo>
                  <a:pt x="0" y="312539"/>
                </a:lnTo>
                <a:cubicBezTo>
                  <a:pt x="0" y="139928"/>
                  <a:pt x="139928" y="0"/>
                  <a:pt x="312539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F2E94D43-B23B-4A20-A5DA-E744E5C3439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805853" y="1739900"/>
            <a:ext cx="1875194" cy="1875194"/>
          </a:xfrm>
          <a:custGeom>
            <a:avLst/>
            <a:gdLst>
              <a:gd name="connsiteX0" fmla="*/ 312539 w 1875194"/>
              <a:gd name="connsiteY0" fmla="*/ 0 h 1875194"/>
              <a:gd name="connsiteX1" fmla="*/ 1562655 w 1875194"/>
              <a:gd name="connsiteY1" fmla="*/ 0 h 1875194"/>
              <a:gd name="connsiteX2" fmla="*/ 1875194 w 1875194"/>
              <a:gd name="connsiteY2" fmla="*/ 312539 h 1875194"/>
              <a:gd name="connsiteX3" fmla="*/ 1875194 w 1875194"/>
              <a:gd name="connsiteY3" fmla="*/ 1562655 h 1875194"/>
              <a:gd name="connsiteX4" fmla="*/ 1562655 w 1875194"/>
              <a:gd name="connsiteY4" fmla="*/ 1875194 h 1875194"/>
              <a:gd name="connsiteX5" fmla="*/ 312539 w 1875194"/>
              <a:gd name="connsiteY5" fmla="*/ 1875194 h 1875194"/>
              <a:gd name="connsiteX6" fmla="*/ 0 w 1875194"/>
              <a:gd name="connsiteY6" fmla="*/ 1562655 h 1875194"/>
              <a:gd name="connsiteX7" fmla="*/ 0 w 1875194"/>
              <a:gd name="connsiteY7" fmla="*/ 312539 h 1875194"/>
              <a:gd name="connsiteX8" fmla="*/ 312539 w 1875194"/>
              <a:gd name="connsiteY8" fmla="*/ 0 h 1875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5194" h="1875194">
                <a:moveTo>
                  <a:pt x="312539" y="0"/>
                </a:moveTo>
                <a:lnTo>
                  <a:pt x="1562655" y="0"/>
                </a:lnTo>
                <a:cubicBezTo>
                  <a:pt x="1735266" y="0"/>
                  <a:pt x="1875194" y="139928"/>
                  <a:pt x="1875194" y="312539"/>
                </a:cubicBezTo>
                <a:lnTo>
                  <a:pt x="1875194" y="1562655"/>
                </a:lnTo>
                <a:cubicBezTo>
                  <a:pt x="1875194" y="1735266"/>
                  <a:pt x="1735266" y="1875194"/>
                  <a:pt x="1562655" y="1875194"/>
                </a:cubicBezTo>
                <a:lnTo>
                  <a:pt x="312539" y="1875194"/>
                </a:lnTo>
                <a:cubicBezTo>
                  <a:pt x="139928" y="1875194"/>
                  <a:pt x="0" y="1735266"/>
                  <a:pt x="0" y="1562655"/>
                </a:cubicBezTo>
                <a:lnTo>
                  <a:pt x="0" y="312539"/>
                </a:lnTo>
                <a:cubicBezTo>
                  <a:pt x="0" y="139928"/>
                  <a:pt x="139928" y="0"/>
                  <a:pt x="312539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BFED64C8-82FB-4547-A7BD-5173EF9B5F0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510953" y="1739900"/>
            <a:ext cx="1875194" cy="1875194"/>
          </a:xfrm>
          <a:custGeom>
            <a:avLst/>
            <a:gdLst>
              <a:gd name="connsiteX0" fmla="*/ 312539 w 1875194"/>
              <a:gd name="connsiteY0" fmla="*/ 0 h 1875194"/>
              <a:gd name="connsiteX1" fmla="*/ 1562655 w 1875194"/>
              <a:gd name="connsiteY1" fmla="*/ 0 h 1875194"/>
              <a:gd name="connsiteX2" fmla="*/ 1875194 w 1875194"/>
              <a:gd name="connsiteY2" fmla="*/ 312539 h 1875194"/>
              <a:gd name="connsiteX3" fmla="*/ 1875194 w 1875194"/>
              <a:gd name="connsiteY3" fmla="*/ 1562655 h 1875194"/>
              <a:gd name="connsiteX4" fmla="*/ 1562655 w 1875194"/>
              <a:gd name="connsiteY4" fmla="*/ 1875194 h 1875194"/>
              <a:gd name="connsiteX5" fmla="*/ 312539 w 1875194"/>
              <a:gd name="connsiteY5" fmla="*/ 1875194 h 1875194"/>
              <a:gd name="connsiteX6" fmla="*/ 0 w 1875194"/>
              <a:gd name="connsiteY6" fmla="*/ 1562655 h 1875194"/>
              <a:gd name="connsiteX7" fmla="*/ 0 w 1875194"/>
              <a:gd name="connsiteY7" fmla="*/ 312539 h 1875194"/>
              <a:gd name="connsiteX8" fmla="*/ 312539 w 1875194"/>
              <a:gd name="connsiteY8" fmla="*/ 0 h 1875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5194" h="1875194">
                <a:moveTo>
                  <a:pt x="312539" y="0"/>
                </a:moveTo>
                <a:lnTo>
                  <a:pt x="1562655" y="0"/>
                </a:lnTo>
                <a:cubicBezTo>
                  <a:pt x="1735266" y="0"/>
                  <a:pt x="1875194" y="139928"/>
                  <a:pt x="1875194" y="312539"/>
                </a:cubicBezTo>
                <a:lnTo>
                  <a:pt x="1875194" y="1562655"/>
                </a:lnTo>
                <a:cubicBezTo>
                  <a:pt x="1875194" y="1735266"/>
                  <a:pt x="1735266" y="1875194"/>
                  <a:pt x="1562655" y="1875194"/>
                </a:cubicBezTo>
                <a:lnTo>
                  <a:pt x="312539" y="1875194"/>
                </a:lnTo>
                <a:cubicBezTo>
                  <a:pt x="139928" y="1875194"/>
                  <a:pt x="0" y="1735266"/>
                  <a:pt x="0" y="1562655"/>
                </a:cubicBezTo>
                <a:lnTo>
                  <a:pt x="0" y="312539"/>
                </a:lnTo>
                <a:cubicBezTo>
                  <a:pt x="0" y="139928"/>
                  <a:pt x="139928" y="0"/>
                  <a:pt x="312539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94C81626-3254-4BC1-AB10-CDB6558F0D3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216053" y="1739900"/>
            <a:ext cx="1875194" cy="1875194"/>
          </a:xfrm>
          <a:custGeom>
            <a:avLst/>
            <a:gdLst>
              <a:gd name="connsiteX0" fmla="*/ 312539 w 1875194"/>
              <a:gd name="connsiteY0" fmla="*/ 0 h 1875194"/>
              <a:gd name="connsiteX1" fmla="*/ 1562655 w 1875194"/>
              <a:gd name="connsiteY1" fmla="*/ 0 h 1875194"/>
              <a:gd name="connsiteX2" fmla="*/ 1875194 w 1875194"/>
              <a:gd name="connsiteY2" fmla="*/ 312539 h 1875194"/>
              <a:gd name="connsiteX3" fmla="*/ 1875194 w 1875194"/>
              <a:gd name="connsiteY3" fmla="*/ 1562655 h 1875194"/>
              <a:gd name="connsiteX4" fmla="*/ 1562655 w 1875194"/>
              <a:gd name="connsiteY4" fmla="*/ 1875194 h 1875194"/>
              <a:gd name="connsiteX5" fmla="*/ 312539 w 1875194"/>
              <a:gd name="connsiteY5" fmla="*/ 1875194 h 1875194"/>
              <a:gd name="connsiteX6" fmla="*/ 0 w 1875194"/>
              <a:gd name="connsiteY6" fmla="*/ 1562655 h 1875194"/>
              <a:gd name="connsiteX7" fmla="*/ 0 w 1875194"/>
              <a:gd name="connsiteY7" fmla="*/ 312539 h 1875194"/>
              <a:gd name="connsiteX8" fmla="*/ 312539 w 1875194"/>
              <a:gd name="connsiteY8" fmla="*/ 0 h 1875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5194" h="1875194">
                <a:moveTo>
                  <a:pt x="312539" y="0"/>
                </a:moveTo>
                <a:lnTo>
                  <a:pt x="1562655" y="0"/>
                </a:lnTo>
                <a:cubicBezTo>
                  <a:pt x="1735266" y="0"/>
                  <a:pt x="1875194" y="139928"/>
                  <a:pt x="1875194" y="312539"/>
                </a:cubicBezTo>
                <a:lnTo>
                  <a:pt x="1875194" y="1562655"/>
                </a:lnTo>
                <a:cubicBezTo>
                  <a:pt x="1875194" y="1735266"/>
                  <a:pt x="1735266" y="1875194"/>
                  <a:pt x="1562655" y="1875194"/>
                </a:cubicBezTo>
                <a:lnTo>
                  <a:pt x="312539" y="1875194"/>
                </a:lnTo>
                <a:cubicBezTo>
                  <a:pt x="139928" y="1875194"/>
                  <a:pt x="0" y="1735266"/>
                  <a:pt x="0" y="1562655"/>
                </a:cubicBezTo>
                <a:lnTo>
                  <a:pt x="0" y="312539"/>
                </a:lnTo>
                <a:cubicBezTo>
                  <a:pt x="0" y="139928"/>
                  <a:pt x="139928" y="0"/>
                  <a:pt x="312539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925195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animBg="1"/>
      <p:bldP spid="15" grpId="0" animBg="1"/>
      <p:bldP spid="14" grpId="0" animBg="1"/>
      <p:bldP spid="13" grpId="0" animBg="1"/>
    </p:bldLst>
  </p:timing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34975"/>
          </a:xfrm>
        </p:spPr>
        <p:txBody>
          <a:bodyPr>
            <a:normAutofit/>
          </a:bodyPr>
          <a:lstStyle>
            <a:lvl1pPr algn="ctr">
              <a:defRPr sz="24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866775"/>
            <a:ext cx="10515600" cy="190500"/>
          </a:xfrm>
        </p:spPr>
        <p:txBody>
          <a:bodyPr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  <a:latin typeface="Raleway Thin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0F6F594E-5323-4B26-A426-2EF44C604EA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100753" y="3885988"/>
            <a:ext cx="1875194" cy="1875194"/>
          </a:xfrm>
          <a:custGeom>
            <a:avLst/>
            <a:gdLst>
              <a:gd name="connsiteX0" fmla="*/ 312539 w 1875194"/>
              <a:gd name="connsiteY0" fmla="*/ 0 h 1875194"/>
              <a:gd name="connsiteX1" fmla="*/ 1562655 w 1875194"/>
              <a:gd name="connsiteY1" fmla="*/ 0 h 1875194"/>
              <a:gd name="connsiteX2" fmla="*/ 1875194 w 1875194"/>
              <a:gd name="connsiteY2" fmla="*/ 312539 h 1875194"/>
              <a:gd name="connsiteX3" fmla="*/ 1875194 w 1875194"/>
              <a:gd name="connsiteY3" fmla="*/ 1562655 h 1875194"/>
              <a:gd name="connsiteX4" fmla="*/ 1562655 w 1875194"/>
              <a:gd name="connsiteY4" fmla="*/ 1875194 h 1875194"/>
              <a:gd name="connsiteX5" fmla="*/ 312539 w 1875194"/>
              <a:gd name="connsiteY5" fmla="*/ 1875194 h 1875194"/>
              <a:gd name="connsiteX6" fmla="*/ 0 w 1875194"/>
              <a:gd name="connsiteY6" fmla="*/ 1562655 h 1875194"/>
              <a:gd name="connsiteX7" fmla="*/ 0 w 1875194"/>
              <a:gd name="connsiteY7" fmla="*/ 312539 h 1875194"/>
              <a:gd name="connsiteX8" fmla="*/ 312539 w 1875194"/>
              <a:gd name="connsiteY8" fmla="*/ 0 h 1875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5194" h="1875194">
                <a:moveTo>
                  <a:pt x="312539" y="0"/>
                </a:moveTo>
                <a:lnTo>
                  <a:pt x="1562655" y="0"/>
                </a:lnTo>
                <a:cubicBezTo>
                  <a:pt x="1735266" y="0"/>
                  <a:pt x="1875194" y="139928"/>
                  <a:pt x="1875194" y="312539"/>
                </a:cubicBezTo>
                <a:lnTo>
                  <a:pt x="1875194" y="1562655"/>
                </a:lnTo>
                <a:cubicBezTo>
                  <a:pt x="1875194" y="1735266"/>
                  <a:pt x="1735266" y="1875194"/>
                  <a:pt x="1562655" y="1875194"/>
                </a:cubicBezTo>
                <a:lnTo>
                  <a:pt x="312539" y="1875194"/>
                </a:lnTo>
                <a:cubicBezTo>
                  <a:pt x="139928" y="1875194"/>
                  <a:pt x="0" y="1735266"/>
                  <a:pt x="0" y="1562655"/>
                </a:cubicBezTo>
                <a:lnTo>
                  <a:pt x="0" y="312539"/>
                </a:lnTo>
                <a:cubicBezTo>
                  <a:pt x="0" y="139928"/>
                  <a:pt x="139928" y="0"/>
                  <a:pt x="312539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F2E94D43-B23B-4A20-A5DA-E744E5C3439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805853" y="3885988"/>
            <a:ext cx="1875194" cy="1875194"/>
          </a:xfrm>
          <a:custGeom>
            <a:avLst/>
            <a:gdLst>
              <a:gd name="connsiteX0" fmla="*/ 312539 w 1875194"/>
              <a:gd name="connsiteY0" fmla="*/ 0 h 1875194"/>
              <a:gd name="connsiteX1" fmla="*/ 1562655 w 1875194"/>
              <a:gd name="connsiteY1" fmla="*/ 0 h 1875194"/>
              <a:gd name="connsiteX2" fmla="*/ 1875194 w 1875194"/>
              <a:gd name="connsiteY2" fmla="*/ 312539 h 1875194"/>
              <a:gd name="connsiteX3" fmla="*/ 1875194 w 1875194"/>
              <a:gd name="connsiteY3" fmla="*/ 1562655 h 1875194"/>
              <a:gd name="connsiteX4" fmla="*/ 1562655 w 1875194"/>
              <a:gd name="connsiteY4" fmla="*/ 1875194 h 1875194"/>
              <a:gd name="connsiteX5" fmla="*/ 312539 w 1875194"/>
              <a:gd name="connsiteY5" fmla="*/ 1875194 h 1875194"/>
              <a:gd name="connsiteX6" fmla="*/ 0 w 1875194"/>
              <a:gd name="connsiteY6" fmla="*/ 1562655 h 1875194"/>
              <a:gd name="connsiteX7" fmla="*/ 0 w 1875194"/>
              <a:gd name="connsiteY7" fmla="*/ 312539 h 1875194"/>
              <a:gd name="connsiteX8" fmla="*/ 312539 w 1875194"/>
              <a:gd name="connsiteY8" fmla="*/ 0 h 1875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5194" h="1875194">
                <a:moveTo>
                  <a:pt x="312539" y="0"/>
                </a:moveTo>
                <a:lnTo>
                  <a:pt x="1562655" y="0"/>
                </a:lnTo>
                <a:cubicBezTo>
                  <a:pt x="1735266" y="0"/>
                  <a:pt x="1875194" y="139928"/>
                  <a:pt x="1875194" y="312539"/>
                </a:cubicBezTo>
                <a:lnTo>
                  <a:pt x="1875194" y="1562655"/>
                </a:lnTo>
                <a:cubicBezTo>
                  <a:pt x="1875194" y="1735266"/>
                  <a:pt x="1735266" y="1875194"/>
                  <a:pt x="1562655" y="1875194"/>
                </a:cubicBezTo>
                <a:lnTo>
                  <a:pt x="312539" y="1875194"/>
                </a:lnTo>
                <a:cubicBezTo>
                  <a:pt x="139928" y="1875194"/>
                  <a:pt x="0" y="1735266"/>
                  <a:pt x="0" y="1562655"/>
                </a:cubicBezTo>
                <a:lnTo>
                  <a:pt x="0" y="312539"/>
                </a:lnTo>
                <a:cubicBezTo>
                  <a:pt x="0" y="139928"/>
                  <a:pt x="139928" y="0"/>
                  <a:pt x="312539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BFED64C8-82FB-4547-A7BD-5173EF9B5F0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510953" y="3885988"/>
            <a:ext cx="1875194" cy="1875194"/>
          </a:xfrm>
          <a:custGeom>
            <a:avLst/>
            <a:gdLst>
              <a:gd name="connsiteX0" fmla="*/ 312539 w 1875194"/>
              <a:gd name="connsiteY0" fmla="*/ 0 h 1875194"/>
              <a:gd name="connsiteX1" fmla="*/ 1562655 w 1875194"/>
              <a:gd name="connsiteY1" fmla="*/ 0 h 1875194"/>
              <a:gd name="connsiteX2" fmla="*/ 1875194 w 1875194"/>
              <a:gd name="connsiteY2" fmla="*/ 312539 h 1875194"/>
              <a:gd name="connsiteX3" fmla="*/ 1875194 w 1875194"/>
              <a:gd name="connsiteY3" fmla="*/ 1562655 h 1875194"/>
              <a:gd name="connsiteX4" fmla="*/ 1562655 w 1875194"/>
              <a:gd name="connsiteY4" fmla="*/ 1875194 h 1875194"/>
              <a:gd name="connsiteX5" fmla="*/ 312539 w 1875194"/>
              <a:gd name="connsiteY5" fmla="*/ 1875194 h 1875194"/>
              <a:gd name="connsiteX6" fmla="*/ 0 w 1875194"/>
              <a:gd name="connsiteY6" fmla="*/ 1562655 h 1875194"/>
              <a:gd name="connsiteX7" fmla="*/ 0 w 1875194"/>
              <a:gd name="connsiteY7" fmla="*/ 312539 h 1875194"/>
              <a:gd name="connsiteX8" fmla="*/ 312539 w 1875194"/>
              <a:gd name="connsiteY8" fmla="*/ 0 h 1875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5194" h="1875194">
                <a:moveTo>
                  <a:pt x="312539" y="0"/>
                </a:moveTo>
                <a:lnTo>
                  <a:pt x="1562655" y="0"/>
                </a:lnTo>
                <a:cubicBezTo>
                  <a:pt x="1735266" y="0"/>
                  <a:pt x="1875194" y="139928"/>
                  <a:pt x="1875194" y="312539"/>
                </a:cubicBezTo>
                <a:lnTo>
                  <a:pt x="1875194" y="1562655"/>
                </a:lnTo>
                <a:cubicBezTo>
                  <a:pt x="1875194" y="1735266"/>
                  <a:pt x="1735266" y="1875194"/>
                  <a:pt x="1562655" y="1875194"/>
                </a:cubicBezTo>
                <a:lnTo>
                  <a:pt x="312539" y="1875194"/>
                </a:lnTo>
                <a:cubicBezTo>
                  <a:pt x="139928" y="1875194"/>
                  <a:pt x="0" y="1735266"/>
                  <a:pt x="0" y="1562655"/>
                </a:cubicBezTo>
                <a:lnTo>
                  <a:pt x="0" y="312539"/>
                </a:lnTo>
                <a:cubicBezTo>
                  <a:pt x="0" y="139928"/>
                  <a:pt x="139928" y="0"/>
                  <a:pt x="312539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94C81626-3254-4BC1-AB10-CDB6558F0D3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216053" y="3885988"/>
            <a:ext cx="1875194" cy="1875194"/>
          </a:xfrm>
          <a:custGeom>
            <a:avLst/>
            <a:gdLst>
              <a:gd name="connsiteX0" fmla="*/ 312539 w 1875194"/>
              <a:gd name="connsiteY0" fmla="*/ 0 h 1875194"/>
              <a:gd name="connsiteX1" fmla="*/ 1562655 w 1875194"/>
              <a:gd name="connsiteY1" fmla="*/ 0 h 1875194"/>
              <a:gd name="connsiteX2" fmla="*/ 1875194 w 1875194"/>
              <a:gd name="connsiteY2" fmla="*/ 312539 h 1875194"/>
              <a:gd name="connsiteX3" fmla="*/ 1875194 w 1875194"/>
              <a:gd name="connsiteY3" fmla="*/ 1562655 h 1875194"/>
              <a:gd name="connsiteX4" fmla="*/ 1562655 w 1875194"/>
              <a:gd name="connsiteY4" fmla="*/ 1875194 h 1875194"/>
              <a:gd name="connsiteX5" fmla="*/ 312539 w 1875194"/>
              <a:gd name="connsiteY5" fmla="*/ 1875194 h 1875194"/>
              <a:gd name="connsiteX6" fmla="*/ 0 w 1875194"/>
              <a:gd name="connsiteY6" fmla="*/ 1562655 h 1875194"/>
              <a:gd name="connsiteX7" fmla="*/ 0 w 1875194"/>
              <a:gd name="connsiteY7" fmla="*/ 312539 h 1875194"/>
              <a:gd name="connsiteX8" fmla="*/ 312539 w 1875194"/>
              <a:gd name="connsiteY8" fmla="*/ 0 h 1875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5194" h="1875194">
                <a:moveTo>
                  <a:pt x="312539" y="0"/>
                </a:moveTo>
                <a:lnTo>
                  <a:pt x="1562655" y="0"/>
                </a:lnTo>
                <a:cubicBezTo>
                  <a:pt x="1735266" y="0"/>
                  <a:pt x="1875194" y="139928"/>
                  <a:pt x="1875194" y="312539"/>
                </a:cubicBezTo>
                <a:lnTo>
                  <a:pt x="1875194" y="1562655"/>
                </a:lnTo>
                <a:cubicBezTo>
                  <a:pt x="1875194" y="1735266"/>
                  <a:pt x="1735266" y="1875194"/>
                  <a:pt x="1562655" y="1875194"/>
                </a:cubicBezTo>
                <a:lnTo>
                  <a:pt x="312539" y="1875194"/>
                </a:lnTo>
                <a:cubicBezTo>
                  <a:pt x="139928" y="1875194"/>
                  <a:pt x="0" y="1735266"/>
                  <a:pt x="0" y="1562655"/>
                </a:cubicBezTo>
                <a:lnTo>
                  <a:pt x="0" y="312539"/>
                </a:lnTo>
                <a:cubicBezTo>
                  <a:pt x="0" y="139928"/>
                  <a:pt x="139928" y="0"/>
                  <a:pt x="312539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48537403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decel="10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animBg="1"/>
      <p:bldP spid="15" grpId="0" animBg="1"/>
      <p:bldP spid="14" grpId="0" animBg="1"/>
      <p:bldP spid="13" grpId="0" animBg="1"/>
    </p:bldLst>
  </p:timing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34975"/>
          </a:xfrm>
        </p:spPr>
        <p:txBody>
          <a:bodyPr>
            <a:normAutofit/>
          </a:bodyPr>
          <a:lstStyle>
            <a:lvl1pPr algn="ctr">
              <a:defRPr sz="24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866775"/>
            <a:ext cx="10515600" cy="190500"/>
          </a:xfrm>
        </p:spPr>
        <p:txBody>
          <a:bodyPr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  <a:latin typeface="Raleway Thin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EA711FD-AE88-4179-AFDB-DE48BAB0F26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100752" y="1739899"/>
            <a:ext cx="1875194" cy="1875194"/>
          </a:xfrm>
          <a:custGeom>
            <a:avLst/>
            <a:gdLst>
              <a:gd name="connsiteX0" fmla="*/ 312539 w 1875194"/>
              <a:gd name="connsiteY0" fmla="*/ 0 h 1875194"/>
              <a:gd name="connsiteX1" fmla="*/ 1562655 w 1875194"/>
              <a:gd name="connsiteY1" fmla="*/ 0 h 1875194"/>
              <a:gd name="connsiteX2" fmla="*/ 1875194 w 1875194"/>
              <a:gd name="connsiteY2" fmla="*/ 312539 h 1875194"/>
              <a:gd name="connsiteX3" fmla="*/ 1875194 w 1875194"/>
              <a:gd name="connsiteY3" fmla="*/ 1562655 h 1875194"/>
              <a:gd name="connsiteX4" fmla="*/ 1562655 w 1875194"/>
              <a:gd name="connsiteY4" fmla="*/ 1875194 h 1875194"/>
              <a:gd name="connsiteX5" fmla="*/ 312539 w 1875194"/>
              <a:gd name="connsiteY5" fmla="*/ 1875194 h 1875194"/>
              <a:gd name="connsiteX6" fmla="*/ 0 w 1875194"/>
              <a:gd name="connsiteY6" fmla="*/ 1562655 h 1875194"/>
              <a:gd name="connsiteX7" fmla="*/ 0 w 1875194"/>
              <a:gd name="connsiteY7" fmla="*/ 312539 h 1875194"/>
              <a:gd name="connsiteX8" fmla="*/ 312539 w 1875194"/>
              <a:gd name="connsiteY8" fmla="*/ 0 h 1875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5194" h="1875194">
                <a:moveTo>
                  <a:pt x="312539" y="0"/>
                </a:moveTo>
                <a:lnTo>
                  <a:pt x="1562655" y="0"/>
                </a:lnTo>
                <a:cubicBezTo>
                  <a:pt x="1735266" y="0"/>
                  <a:pt x="1875194" y="139928"/>
                  <a:pt x="1875194" y="312539"/>
                </a:cubicBezTo>
                <a:lnTo>
                  <a:pt x="1875194" y="1562655"/>
                </a:lnTo>
                <a:cubicBezTo>
                  <a:pt x="1875194" y="1735266"/>
                  <a:pt x="1735266" y="1875194"/>
                  <a:pt x="1562655" y="1875194"/>
                </a:cubicBezTo>
                <a:lnTo>
                  <a:pt x="312539" y="1875194"/>
                </a:lnTo>
                <a:cubicBezTo>
                  <a:pt x="139928" y="1875194"/>
                  <a:pt x="0" y="1735266"/>
                  <a:pt x="0" y="1562655"/>
                </a:cubicBezTo>
                <a:lnTo>
                  <a:pt x="0" y="312539"/>
                </a:lnTo>
                <a:cubicBezTo>
                  <a:pt x="0" y="139928"/>
                  <a:pt x="139928" y="0"/>
                  <a:pt x="312539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A9C39B67-77C0-492C-9C33-9A2F0560995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805852" y="4012987"/>
            <a:ext cx="1875194" cy="1875194"/>
          </a:xfrm>
          <a:custGeom>
            <a:avLst/>
            <a:gdLst>
              <a:gd name="connsiteX0" fmla="*/ 312539 w 1875194"/>
              <a:gd name="connsiteY0" fmla="*/ 0 h 1875194"/>
              <a:gd name="connsiteX1" fmla="*/ 1562655 w 1875194"/>
              <a:gd name="connsiteY1" fmla="*/ 0 h 1875194"/>
              <a:gd name="connsiteX2" fmla="*/ 1875194 w 1875194"/>
              <a:gd name="connsiteY2" fmla="*/ 312539 h 1875194"/>
              <a:gd name="connsiteX3" fmla="*/ 1875194 w 1875194"/>
              <a:gd name="connsiteY3" fmla="*/ 1562655 h 1875194"/>
              <a:gd name="connsiteX4" fmla="*/ 1562655 w 1875194"/>
              <a:gd name="connsiteY4" fmla="*/ 1875194 h 1875194"/>
              <a:gd name="connsiteX5" fmla="*/ 312539 w 1875194"/>
              <a:gd name="connsiteY5" fmla="*/ 1875194 h 1875194"/>
              <a:gd name="connsiteX6" fmla="*/ 0 w 1875194"/>
              <a:gd name="connsiteY6" fmla="*/ 1562655 h 1875194"/>
              <a:gd name="connsiteX7" fmla="*/ 0 w 1875194"/>
              <a:gd name="connsiteY7" fmla="*/ 312539 h 1875194"/>
              <a:gd name="connsiteX8" fmla="*/ 312539 w 1875194"/>
              <a:gd name="connsiteY8" fmla="*/ 0 h 1875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5194" h="1875194">
                <a:moveTo>
                  <a:pt x="312539" y="0"/>
                </a:moveTo>
                <a:lnTo>
                  <a:pt x="1562655" y="0"/>
                </a:lnTo>
                <a:cubicBezTo>
                  <a:pt x="1735266" y="0"/>
                  <a:pt x="1875194" y="139928"/>
                  <a:pt x="1875194" y="312539"/>
                </a:cubicBezTo>
                <a:lnTo>
                  <a:pt x="1875194" y="1562655"/>
                </a:lnTo>
                <a:cubicBezTo>
                  <a:pt x="1875194" y="1735266"/>
                  <a:pt x="1735266" y="1875194"/>
                  <a:pt x="1562655" y="1875194"/>
                </a:cubicBezTo>
                <a:lnTo>
                  <a:pt x="312539" y="1875194"/>
                </a:lnTo>
                <a:cubicBezTo>
                  <a:pt x="139928" y="1875194"/>
                  <a:pt x="0" y="1735266"/>
                  <a:pt x="0" y="1562655"/>
                </a:cubicBezTo>
                <a:lnTo>
                  <a:pt x="0" y="312539"/>
                </a:lnTo>
                <a:cubicBezTo>
                  <a:pt x="0" y="139928"/>
                  <a:pt x="139928" y="0"/>
                  <a:pt x="312539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89FE2F1E-412D-4A14-BF99-4275D54645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510952" y="1739899"/>
            <a:ext cx="1875194" cy="1875194"/>
          </a:xfrm>
          <a:custGeom>
            <a:avLst/>
            <a:gdLst>
              <a:gd name="connsiteX0" fmla="*/ 312539 w 1875194"/>
              <a:gd name="connsiteY0" fmla="*/ 0 h 1875194"/>
              <a:gd name="connsiteX1" fmla="*/ 1562655 w 1875194"/>
              <a:gd name="connsiteY1" fmla="*/ 0 h 1875194"/>
              <a:gd name="connsiteX2" fmla="*/ 1875194 w 1875194"/>
              <a:gd name="connsiteY2" fmla="*/ 312539 h 1875194"/>
              <a:gd name="connsiteX3" fmla="*/ 1875194 w 1875194"/>
              <a:gd name="connsiteY3" fmla="*/ 1562655 h 1875194"/>
              <a:gd name="connsiteX4" fmla="*/ 1562655 w 1875194"/>
              <a:gd name="connsiteY4" fmla="*/ 1875194 h 1875194"/>
              <a:gd name="connsiteX5" fmla="*/ 312539 w 1875194"/>
              <a:gd name="connsiteY5" fmla="*/ 1875194 h 1875194"/>
              <a:gd name="connsiteX6" fmla="*/ 0 w 1875194"/>
              <a:gd name="connsiteY6" fmla="*/ 1562655 h 1875194"/>
              <a:gd name="connsiteX7" fmla="*/ 0 w 1875194"/>
              <a:gd name="connsiteY7" fmla="*/ 312539 h 1875194"/>
              <a:gd name="connsiteX8" fmla="*/ 312539 w 1875194"/>
              <a:gd name="connsiteY8" fmla="*/ 0 h 1875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5194" h="1875194">
                <a:moveTo>
                  <a:pt x="312539" y="0"/>
                </a:moveTo>
                <a:lnTo>
                  <a:pt x="1562655" y="0"/>
                </a:lnTo>
                <a:cubicBezTo>
                  <a:pt x="1735266" y="0"/>
                  <a:pt x="1875194" y="139928"/>
                  <a:pt x="1875194" y="312539"/>
                </a:cubicBezTo>
                <a:lnTo>
                  <a:pt x="1875194" y="1562655"/>
                </a:lnTo>
                <a:cubicBezTo>
                  <a:pt x="1875194" y="1735266"/>
                  <a:pt x="1735266" y="1875194"/>
                  <a:pt x="1562655" y="1875194"/>
                </a:cubicBezTo>
                <a:lnTo>
                  <a:pt x="312539" y="1875194"/>
                </a:lnTo>
                <a:cubicBezTo>
                  <a:pt x="139928" y="1875194"/>
                  <a:pt x="0" y="1735266"/>
                  <a:pt x="0" y="1562655"/>
                </a:cubicBezTo>
                <a:lnTo>
                  <a:pt x="0" y="312539"/>
                </a:lnTo>
                <a:cubicBezTo>
                  <a:pt x="0" y="139928"/>
                  <a:pt x="139928" y="0"/>
                  <a:pt x="312539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481CFD21-F2AA-4539-ACD4-F28B1033553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216052" y="4012987"/>
            <a:ext cx="1875194" cy="1875194"/>
          </a:xfrm>
          <a:custGeom>
            <a:avLst/>
            <a:gdLst>
              <a:gd name="connsiteX0" fmla="*/ 312539 w 1875194"/>
              <a:gd name="connsiteY0" fmla="*/ 0 h 1875194"/>
              <a:gd name="connsiteX1" fmla="*/ 1562655 w 1875194"/>
              <a:gd name="connsiteY1" fmla="*/ 0 h 1875194"/>
              <a:gd name="connsiteX2" fmla="*/ 1875194 w 1875194"/>
              <a:gd name="connsiteY2" fmla="*/ 312539 h 1875194"/>
              <a:gd name="connsiteX3" fmla="*/ 1875194 w 1875194"/>
              <a:gd name="connsiteY3" fmla="*/ 1562655 h 1875194"/>
              <a:gd name="connsiteX4" fmla="*/ 1562655 w 1875194"/>
              <a:gd name="connsiteY4" fmla="*/ 1875194 h 1875194"/>
              <a:gd name="connsiteX5" fmla="*/ 312539 w 1875194"/>
              <a:gd name="connsiteY5" fmla="*/ 1875194 h 1875194"/>
              <a:gd name="connsiteX6" fmla="*/ 0 w 1875194"/>
              <a:gd name="connsiteY6" fmla="*/ 1562655 h 1875194"/>
              <a:gd name="connsiteX7" fmla="*/ 0 w 1875194"/>
              <a:gd name="connsiteY7" fmla="*/ 312539 h 1875194"/>
              <a:gd name="connsiteX8" fmla="*/ 312539 w 1875194"/>
              <a:gd name="connsiteY8" fmla="*/ 0 h 1875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5194" h="1875194">
                <a:moveTo>
                  <a:pt x="312539" y="0"/>
                </a:moveTo>
                <a:lnTo>
                  <a:pt x="1562655" y="0"/>
                </a:lnTo>
                <a:cubicBezTo>
                  <a:pt x="1735266" y="0"/>
                  <a:pt x="1875194" y="139928"/>
                  <a:pt x="1875194" y="312539"/>
                </a:cubicBezTo>
                <a:lnTo>
                  <a:pt x="1875194" y="1562655"/>
                </a:lnTo>
                <a:cubicBezTo>
                  <a:pt x="1875194" y="1735266"/>
                  <a:pt x="1735266" y="1875194"/>
                  <a:pt x="1562655" y="1875194"/>
                </a:cubicBezTo>
                <a:lnTo>
                  <a:pt x="312539" y="1875194"/>
                </a:lnTo>
                <a:cubicBezTo>
                  <a:pt x="139928" y="1875194"/>
                  <a:pt x="0" y="1735266"/>
                  <a:pt x="0" y="1562655"/>
                </a:cubicBezTo>
                <a:lnTo>
                  <a:pt x="0" y="312539"/>
                </a:lnTo>
                <a:cubicBezTo>
                  <a:pt x="0" y="139928"/>
                  <a:pt x="139928" y="0"/>
                  <a:pt x="312539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1170543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decel="10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 animBg="1"/>
      <p:bldP spid="15" grpId="0" animBg="1"/>
      <p:bldP spid="16" grpId="0" animBg="1"/>
      <p:bldP spid="13" grpId="0" animBg="1"/>
    </p:bldLst>
  </p:timing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34975"/>
          </a:xfrm>
        </p:spPr>
        <p:txBody>
          <a:bodyPr>
            <a:normAutofit/>
          </a:bodyPr>
          <a:lstStyle>
            <a:lvl1pPr algn="ctr">
              <a:defRPr sz="24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866775"/>
            <a:ext cx="10515600" cy="190500"/>
          </a:xfrm>
        </p:spPr>
        <p:txBody>
          <a:bodyPr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  <a:latin typeface="Raleway Thin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EA711FD-AE88-4179-AFDB-DE48BAB0F26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100752" y="4012987"/>
            <a:ext cx="1875194" cy="1875194"/>
          </a:xfrm>
          <a:custGeom>
            <a:avLst/>
            <a:gdLst>
              <a:gd name="connsiteX0" fmla="*/ 312539 w 1875194"/>
              <a:gd name="connsiteY0" fmla="*/ 0 h 1875194"/>
              <a:gd name="connsiteX1" fmla="*/ 1562655 w 1875194"/>
              <a:gd name="connsiteY1" fmla="*/ 0 h 1875194"/>
              <a:gd name="connsiteX2" fmla="*/ 1875194 w 1875194"/>
              <a:gd name="connsiteY2" fmla="*/ 312539 h 1875194"/>
              <a:gd name="connsiteX3" fmla="*/ 1875194 w 1875194"/>
              <a:gd name="connsiteY3" fmla="*/ 1562655 h 1875194"/>
              <a:gd name="connsiteX4" fmla="*/ 1562655 w 1875194"/>
              <a:gd name="connsiteY4" fmla="*/ 1875194 h 1875194"/>
              <a:gd name="connsiteX5" fmla="*/ 312539 w 1875194"/>
              <a:gd name="connsiteY5" fmla="*/ 1875194 h 1875194"/>
              <a:gd name="connsiteX6" fmla="*/ 0 w 1875194"/>
              <a:gd name="connsiteY6" fmla="*/ 1562655 h 1875194"/>
              <a:gd name="connsiteX7" fmla="*/ 0 w 1875194"/>
              <a:gd name="connsiteY7" fmla="*/ 312539 h 1875194"/>
              <a:gd name="connsiteX8" fmla="*/ 312539 w 1875194"/>
              <a:gd name="connsiteY8" fmla="*/ 0 h 1875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5194" h="1875194">
                <a:moveTo>
                  <a:pt x="312539" y="0"/>
                </a:moveTo>
                <a:lnTo>
                  <a:pt x="1562655" y="0"/>
                </a:lnTo>
                <a:cubicBezTo>
                  <a:pt x="1735266" y="0"/>
                  <a:pt x="1875194" y="139928"/>
                  <a:pt x="1875194" y="312539"/>
                </a:cubicBezTo>
                <a:lnTo>
                  <a:pt x="1875194" y="1562655"/>
                </a:lnTo>
                <a:cubicBezTo>
                  <a:pt x="1875194" y="1735266"/>
                  <a:pt x="1735266" y="1875194"/>
                  <a:pt x="1562655" y="1875194"/>
                </a:cubicBezTo>
                <a:lnTo>
                  <a:pt x="312539" y="1875194"/>
                </a:lnTo>
                <a:cubicBezTo>
                  <a:pt x="139928" y="1875194"/>
                  <a:pt x="0" y="1735266"/>
                  <a:pt x="0" y="1562655"/>
                </a:cubicBezTo>
                <a:lnTo>
                  <a:pt x="0" y="312539"/>
                </a:lnTo>
                <a:cubicBezTo>
                  <a:pt x="0" y="139928"/>
                  <a:pt x="139928" y="0"/>
                  <a:pt x="312539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A9C39B67-77C0-492C-9C33-9A2F0560995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805852" y="1739899"/>
            <a:ext cx="1875194" cy="1875194"/>
          </a:xfrm>
          <a:custGeom>
            <a:avLst/>
            <a:gdLst>
              <a:gd name="connsiteX0" fmla="*/ 312539 w 1875194"/>
              <a:gd name="connsiteY0" fmla="*/ 0 h 1875194"/>
              <a:gd name="connsiteX1" fmla="*/ 1562655 w 1875194"/>
              <a:gd name="connsiteY1" fmla="*/ 0 h 1875194"/>
              <a:gd name="connsiteX2" fmla="*/ 1875194 w 1875194"/>
              <a:gd name="connsiteY2" fmla="*/ 312539 h 1875194"/>
              <a:gd name="connsiteX3" fmla="*/ 1875194 w 1875194"/>
              <a:gd name="connsiteY3" fmla="*/ 1562655 h 1875194"/>
              <a:gd name="connsiteX4" fmla="*/ 1562655 w 1875194"/>
              <a:gd name="connsiteY4" fmla="*/ 1875194 h 1875194"/>
              <a:gd name="connsiteX5" fmla="*/ 312539 w 1875194"/>
              <a:gd name="connsiteY5" fmla="*/ 1875194 h 1875194"/>
              <a:gd name="connsiteX6" fmla="*/ 0 w 1875194"/>
              <a:gd name="connsiteY6" fmla="*/ 1562655 h 1875194"/>
              <a:gd name="connsiteX7" fmla="*/ 0 w 1875194"/>
              <a:gd name="connsiteY7" fmla="*/ 312539 h 1875194"/>
              <a:gd name="connsiteX8" fmla="*/ 312539 w 1875194"/>
              <a:gd name="connsiteY8" fmla="*/ 0 h 1875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5194" h="1875194">
                <a:moveTo>
                  <a:pt x="312539" y="0"/>
                </a:moveTo>
                <a:lnTo>
                  <a:pt x="1562655" y="0"/>
                </a:lnTo>
                <a:cubicBezTo>
                  <a:pt x="1735266" y="0"/>
                  <a:pt x="1875194" y="139928"/>
                  <a:pt x="1875194" y="312539"/>
                </a:cubicBezTo>
                <a:lnTo>
                  <a:pt x="1875194" y="1562655"/>
                </a:lnTo>
                <a:cubicBezTo>
                  <a:pt x="1875194" y="1735266"/>
                  <a:pt x="1735266" y="1875194"/>
                  <a:pt x="1562655" y="1875194"/>
                </a:cubicBezTo>
                <a:lnTo>
                  <a:pt x="312539" y="1875194"/>
                </a:lnTo>
                <a:cubicBezTo>
                  <a:pt x="139928" y="1875194"/>
                  <a:pt x="0" y="1735266"/>
                  <a:pt x="0" y="1562655"/>
                </a:cubicBezTo>
                <a:lnTo>
                  <a:pt x="0" y="312539"/>
                </a:lnTo>
                <a:cubicBezTo>
                  <a:pt x="0" y="139928"/>
                  <a:pt x="139928" y="0"/>
                  <a:pt x="312539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89FE2F1E-412D-4A14-BF99-4275D54645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510952" y="4012987"/>
            <a:ext cx="1875194" cy="1875194"/>
          </a:xfrm>
          <a:custGeom>
            <a:avLst/>
            <a:gdLst>
              <a:gd name="connsiteX0" fmla="*/ 312539 w 1875194"/>
              <a:gd name="connsiteY0" fmla="*/ 0 h 1875194"/>
              <a:gd name="connsiteX1" fmla="*/ 1562655 w 1875194"/>
              <a:gd name="connsiteY1" fmla="*/ 0 h 1875194"/>
              <a:gd name="connsiteX2" fmla="*/ 1875194 w 1875194"/>
              <a:gd name="connsiteY2" fmla="*/ 312539 h 1875194"/>
              <a:gd name="connsiteX3" fmla="*/ 1875194 w 1875194"/>
              <a:gd name="connsiteY3" fmla="*/ 1562655 h 1875194"/>
              <a:gd name="connsiteX4" fmla="*/ 1562655 w 1875194"/>
              <a:gd name="connsiteY4" fmla="*/ 1875194 h 1875194"/>
              <a:gd name="connsiteX5" fmla="*/ 312539 w 1875194"/>
              <a:gd name="connsiteY5" fmla="*/ 1875194 h 1875194"/>
              <a:gd name="connsiteX6" fmla="*/ 0 w 1875194"/>
              <a:gd name="connsiteY6" fmla="*/ 1562655 h 1875194"/>
              <a:gd name="connsiteX7" fmla="*/ 0 w 1875194"/>
              <a:gd name="connsiteY7" fmla="*/ 312539 h 1875194"/>
              <a:gd name="connsiteX8" fmla="*/ 312539 w 1875194"/>
              <a:gd name="connsiteY8" fmla="*/ 0 h 1875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5194" h="1875194">
                <a:moveTo>
                  <a:pt x="312539" y="0"/>
                </a:moveTo>
                <a:lnTo>
                  <a:pt x="1562655" y="0"/>
                </a:lnTo>
                <a:cubicBezTo>
                  <a:pt x="1735266" y="0"/>
                  <a:pt x="1875194" y="139928"/>
                  <a:pt x="1875194" y="312539"/>
                </a:cubicBezTo>
                <a:lnTo>
                  <a:pt x="1875194" y="1562655"/>
                </a:lnTo>
                <a:cubicBezTo>
                  <a:pt x="1875194" y="1735266"/>
                  <a:pt x="1735266" y="1875194"/>
                  <a:pt x="1562655" y="1875194"/>
                </a:cubicBezTo>
                <a:lnTo>
                  <a:pt x="312539" y="1875194"/>
                </a:lnTo>
                <a:cubicBezTo>
                  <a:pt x="139928" y="1875194"/>
                  <a:pt x="0" y="1735266"/>
                  <a:pt x="0" y="1562655"/>
                </a:cubicBezTo>
                <a:lnTo>
                  <a:pt x="0" y="312539"/>
                </a:lnTo>
                <a:cubicBezTo>
                  <a:pt x="0" y="139928"/>
                  <a:pt x="139928" y="0"/>
                  <a:pt x="312539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481CFD21-F2AA-4539-ACD4-F28B1033553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216052" y="1739899"/>
            <a:ext cx="1875194" cy="1875194"/>
          </a:xfrm>
          <a:custGeom>
            <a:avLst/>
            <a:gdLst>
              <a:gd name="connsiteX0" fmla="*/ 312539 w 1875194"/>
              <a:gd name="connsiteY0" fmla="*/ 0 h 1875194"/>
              <a:gd name="connsiteX1" fmla="*/ 1562655 w 1875194"/>
              <a:gd name="connsiteY1" fmla="*/ 0 h 1875194"/>
              <a:gd name="connsiteX2" fmla="*/ 1875194 w 1875194"/>
              <a:gd name="connsiteY2" fmla="*/ 312539 h 1875194"/>
              <a:gd name="connsiteX3" fmla="*/ 1875194 w 1875194"/>
              <a:gd name="connsiteY3" fmla="*/ 1562655 h 1875194"/>
              <a:gd name="connsiteX4" fmla="*/ 1562655 w 1875194"/>
              <a:gd name="connsiteY4" fmla="*/ 1875194 h 1875194"/>
              <a:gd name="connsiteX5" fmla="*/ 312539 w 1875194"/>
              <a:gd name="connsiteY5" fmla="*/ 1875194 h 1875194"/>
              <a:gd name="connsiteX6" fmla="*/ 0 w 1875194"/>
              <a:gd name="connsiteY6" fmla="*/ 1562655 h 1875194"/>
              <a:gd name="connsiteX7" fmla="*/ 0 w 1875194"/>
              <a:gd name="connsiteY7" fmla="*/ 312539 h 1875194"/>
              <a:gd name="connsiteX8" fmla="*/ 312539 w 1875194"/>
              <a:gd name="connsiteY8" fmla="*/ 0 h 1875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5194" h="1875194">
                <a:moveTo>
                  <a:pt x="312539" y="0"/>
                </a:moveTo>
                <a:lnTo>
                  <a:pt x="1562655" y="0"/>
                </a:lnTo>
                <a:cubicBezTo>
                  <a:pt x="1735266" y="0"/>
                  <a:pt x="1875194" y="139928"/>
                  <a:pt x="1875194" y="312539"/>
                </a:cubicBezTo>
                <a:lnTo>
                  <a:pt x="1875194" y="1562655"/>
                </a:lnTo>
                <a:cubicBezTo>
                  <a:pt x="1875194" y="1735266"/>
                  <a:pt x="1735266" y="1875194"/>
                  <a:pt x="1562655" y="1875194"/>
                </a:cubicBezTo>
                <a:lnTo>
                  <a:pt x="312539" y="1875194"/>
                </a:lnTo>
                <a:cubicBezTo>
                  <a:pt x="139928" y="1875194"/>
                  <a:pt x="0" y="1735266"/>
                  <a:pt x="0" y="1562655"/>
                </a:cubicBezTo>
                <a:lnTo>
                  <a:pt x="0" y="312539"/>
                </a:lnTo>
                <a:cubicBezTo>
                  <a:pt x="0" y="139928"/>
                  <a:pt x="139928" y="0"/>
                  <a:pt x="312539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44612714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 animBg="1"/>
      <p:bldP spid="15" grpId="0" animBg="1"/>
      <p:bldP spid="16" grpId="0" animBg="1"/>
      <p:bldP spid="13" grpId="0" animBg="1"/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E001E02-B7C0-4F31-A4FF-FD71C853EA6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-2" y="0"/>
            <a:ext cx="4063999" cy="3429000"/>
          </a:xfrm>
          <a:custGeom>
            <a:avLst/>
            <a:gdLst>
              <a:gd name="connsiteX0" fmla="*/ 0 w 6096002"/>
              <a:gd name="connsiteY0" fmla="*/ 0 h 3429000"/>
              <a:gd name="connsiteX1" fmla="*/ 6096002 w 6096002"/>
              <a:gd name="connsiteY1" fmla="*/ 0 h 3429000"/>
              <a:gd name="connsiteX2" fmla="*/ 6096002 w 6096002"/>
              <a:gd name="connsiteY2" fmla="*/ 3429000 h 3429000"/>
              <a:gd name="connsiteX3" fmla="*/ 0 w 6096002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2" h="3429000">
                <a:moveTo>
                  <a:pt x="0" y="0"/>
                </a:moveTo>
                <a:lnTo>
                  <a:pt x="6096002" y="0"/>
                </a:lnTo>
                <a:lnTo>
                  <a:pt x="6096002" y="3429000"/>
                </a:lnTo>
                <a:lnTo>
                  <a:pt x="0" y="3429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671C7AA3-2A3B-405D-84A8-9E10F6916C9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064006" y="3429000"/>
            <a:ext cx="4063999" cy="3429000"/>
          </a:xfrm>
          <a:custGeom>
            <a:avLst/>
            <a:gdLst>
              <a:gd name="connsiteX0" fmla="*/ 0 w 6096002"/>
              <a:gd name="connsiteY0" fmla="*/ 0 h 3429000"/>
              <a:gd name="connsiteX1" fmla="*/ 6096002 w 6096002"/>
              <a:gd name="connsiteY1" fmla="*/ 0 h 3429000"/>
              <a:gd name="connsiteX2" fmla="*/ 6096002 w 6096002"/>
              <a:gd name="connsiteY2" fmla="*/ 3429000 h 3429000"/>
              <a:gd name="connsiteX3" fmla="*/ 0 w 6096002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2" h="3429000">
                <a:moveTo>
                  <a:pt x="0" y="0"/>
                </a:moveTo>
                <a:lnTo>
                  <a:pt x="6096002" y="0"/>
                </a:lnTo>
                <a:lnTo>
                  <a:pt x="6096002" y="3429000"/>
                </a:lnTo>
                <a:lnTo>
                  <a:pt x="0" y="3429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00E4F9E2-DB65-4B7B-9431-4FD7EBA59A22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28005" y="0"/>
            <a:ext cx="4063999" cy="3429000"/>
          </a:xfrm>
          <a:custGeom>
            <a:avLst/>
            <a:gdLst>
              <a:gd name="connsiteX0" fmla="*/ 0 w 6096002"/>
              <a:gd name="connsiteY0" fmla="*/ 0 h 3429000"/>
              <a:gd name="connsiteX1" fmla="*/ 6096002 w 6096002"/>
              <a:gd name="connsiteY1" fmla="*/ 0 h 3429000"/>
              <a:gd name="connsiteX2" fmla="*/ 6096002 w 6096002"/>
              <a:gd name="connsiteY2" fmla="*/ 3429000 h 3429000"/>
              <a:gd name="connsiteX3" fmla="*/ 0 w 6096002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2" h="3429000">
                <a:moveTo>
                  <a:pt x="0" y="0"/>
                </a:moveTo>
                <a:lnTo>
                  <a:pt x="6096002" y="0"/>
                </a:lnTo>
                <a:lnTo>
                  <a:pt x="6096002" y="3429000"/>
                </a:lnTo>
                <a:lnTo>
                  <a:pt x="0" y="3429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</p:spTree>
    <p:extLst>
      <p:ext uri="{BB962C8B-B14F-4D97-AF65-F5344CB8AC3E}">
        <p14:creationId xmlns:p14="http://schemas.microsoft.com/office/powerpoint/2010/main" val="2197406535"/>
      </p:ext>
    </p:extLst>
  </p:cSld>
  <p:clrMapOvr>
    <a:masterClrMapping/>
  </p:clrMapOvr>
  <p:transition spd="slow">
    <p:push dir="u"/>
  </p:transition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34975"/>
          </a:xfrm>
        </p:spPr>
        <p:txBody>
          <a:bodyPr>
            <a:normAutofit/>
          </a:bodyPr>
          <a:lstStyle>
            <a:lvl1pPr algn="ctr">
              <a:defRPr sz="24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866775"/>
            <a:ext cx="10515600" cy="190500"/>
          </a:xfrm>
        </p:spPr>
        <p:txBody>
          <a:bodyPr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  <a:latin typeface="Raleway Thin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E50F6728-F534-4EAE-A31F-ADFD1C60E51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317004" y="2035380"/>
            <a:ext cx="1396724" cy="1407466"/>
          </a:xfrm>
          <a:custGeom>
            <a:avLst/>
            <a:gdLst>
              <a:gd name="connsiteX0" fmla="*/ 698362 w 1396724"/>
              <a:gd name="connsiteY0" fmla="*/ 0 h 1407466"/>
              <a:gd name="connsiteX1" fmla="*/ 1396724 w 1396724"/>
              <a:gd name="connsiteY1" fmla="*/ 703733 h 1407466"/>
              <a:gd name="connsiteX2" fmla="*/ 698362 w 1396724"/>
              <a:gd name="connsiteY2" fmla="*/ 1407466 h 1407466"/>
              <a:gd name="connsiteX3" fmla="*/ 0 w 1396724"/>
              <a:gd name="connsiteY3" fmla="*/ 703733 h 1407466"/>
              <a:gd name="connsiteX4" fmla="*/ 698362 w 1396724"/>
              <a:gd name="connsiteY4" fmla="*/ 0 h 1407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6724" h="1407466">
                <a:moveTo>
                  <a:pt x="698362" y="0"/>
                </a:moveTo>
                <a:cubicBezTo>
                  <a:pt x="1084057" y="0"/>
                  <a:pt x="1396724" y="315072"/>
                  <a:pt x="1396724" y="703733"/>
                </a:cubicBezTo>
                <a:cubicBezTo>
                  <a:pt x="1396724" y="1092394"/>
                  <a:pt x="1084057" y="1407466"/>
                  <a:pt x="698362" y="1407466"/>
                </a:cubicBezTo>
                <a:cubicBezTo>
                  <a:pt x="312667" y="1407466"/>
                  <a:pt x="0" y="1092394"/>
                  <a:pt x="0" y="703733"/>
                </a:cubicBezTo>
                <a:cubicBezTo>
                  <a:pt x="0" y="315072"/>
                  <a:pt x="312667" y="0"/>
                  <a:pt x="698362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A9C13111-A9CF-4E92-95E8-C455D11776D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17004" y="4318950"/>
            <a:ext cx="1396724" cy="1407466"/>
          </a:xfrm>
          <a:custGeom>
            <a:avLst/>
            <a:gdLst>
              <a:gd name="connsiteX0" fmla="*/ 698362 w 1396724"/>
              <a:gd name="connsiteY0" fmla="*/ 0 h 1407466"/>
              <a:gd name="connsiteX1" fmla="*/ 1396724 w 1396724"/>
              <a:gd name="connsiteY1" fmla="*/ 703733 h 1407466"/>
              <a:gd name="connsiteX2" fmla="*/ 698362 w 1396724"/>
              <a:gd name="connsiteY2" fmla="*/ 1407466 h 1407466"/>
              <a:gd name="connsiteX3" fmla="*/ 0 w 1396724"/>
              <a:gd name="connsiteY3" fmla="*/ 703733 h 1407466"/>
              <a:gd name="connsiteX4" fmla="*/ 698362 w 1396724"/>
              <a:gd name="connsiteY4" fmla="*/ 0 h 1407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6724" h="1407466">
                <a:moveTo>
                  <a:pt x="698362" y="0"/>
                </a:moveTo>
                <a:cubicBezTo>
                  <a:pt x="1084057" y="0"/>
                  <a:pt x="1396724" y="315072"/>
                  <a:pt x="1396724" y="703733"/>
                </a:cubicBezTo>
                <a:cubicBezTo>
                  <a:pt x="1396724" y="1092394"/>
                  <a:pt x="1084057" y="1407466"/>
                  <a:pt x="698362" y="1407466"/>
                </a:cubicBezTo>
                <a:cubicBezTo>
                  <a:pt x="312667" y="1407466"/>
                  <a:pt x="0" y="1092394"/>
                  <a:pt x="0" y="703733"/>
                </a:cubicBezTo>
                <a:cubicBezTo>
                  <a:pt x="0" y="315072"/>
                  <a:pt x="312667" y="0"/>
                  <a:pt x="698362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CA3EB88D-A73A-44D4-AC36-3D68C3459D9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666879" y="4318950"/>
            <a:ext cx="1396724" cy="1407466"/>
          </a:xfrm>
          <a:custGeom>
            <a:avLst/>
            <a:gdLst>
              <a:gd name="connsiteX0" fmla="*/ 698362 w 1396724"/>
              <a:gd name="connsiteY0" fmla="*/ 0 h 1407466"/>
              <a:gd name="connsiteX1" fmla="*/ 1396724 w 1396724"/>
              <a:gd name="connsiteY1" fmla="*/ 703733 h 1407466"/>
              <a:gd name="connsiteX2" fmla="*/ 698362 w 1396724"/>
              <a:gd name="connsiteY2" fmla="*/ 1407466 h 1407466"/>
              <a:gd name="connsiteX3" fmla="*/ 0 w 1396724"/>
              <a:gd name="connsiteY3" fmla="*/ 703733 h 1407466"/>
              <a:gd name="connsiteX4" fmla="*/ 698362 w 1396724"/>
              <a:gd name="connsiteY4" fmla="*/ 0 h 1407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6724" h="1407466">
                <a:moveTo>
                  <a:pt x="698362" y="0"/>
                </a:moveTo>
                <a:cubicBezTo>
                  <a:pt x="1084057" y="0"/>
                  <a:pt x="1396724" y="315072"/>
                  <a:pt x="1396724" y="703733"/>
                </a:cubicBezTo>
                <a:cubicBezTo>
                  <a:pt x="1396724" y="1092394"/>
                  <a:pt x="1084057" y="1407466"/>
                  <a:pt x="698362" y="1407466"/>
                </a:cubicBezTo>
                <a:cubicBezTo>
                  <a:pt x="312667" y="1407466"/>
                  <a:pt x="0" y="1092394"/>
                  <a:pt x="0" y="703733"/>
                </a:cubicBezTo>
                <a:cubicBezTo>
                  <a:pt x="0" y="315072"/>
                  <a:pt x="312667" y="0"/>
                  <a:pt x="698362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A427CB01-E118-44E4-9438-A91D4F1ACF6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666879" y="2035380"/>
            <a:ext cx="1396724" cy="1407466"/>
          </a:xfrm>
          <a:custGeom>
            <a:avLst/>
            <a:gdLst>
              <a:gd name="connsiteX0" fmla="*/ 698362 w 1396724"/>
              <a:gd name="connsiteY0" fmla="*/ 0 h 1407466"/>
              <a:gd name="connsiteX1" fmla="*/ 1396724 w 1396724"/>
              <a:gd name="connsiteY1" fmla="*/ 703733 h 1407466"/>
              <a:gd name="connsiteX2" fmla="*/ 698362 w 1396724"/>
              <a:gd name="connsiteY2" fmla="*/ 1407466 h 1407466"/>
              <a:gd name="connsiteX3" fmla="*/ 0 w 1396724"/>
              <a:gd name="connsiteY3" fmla="*/ 703733 h 1407466"/>
              <a:gd name="connsiteX4" fmla="*/ 698362 w 1396724"/>
              <a:gd name="connsiteY4" fmla="*/ 0 h 1407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6724" h="1407466">
                <a:moveTo>
                  <a:pt x="698362" y="0"/>
                </a:moveTo>
                <a:cubicBezTo>
                  <a:pt x="1084057" y="0"/>
                  <a:pt x="1396724" y="315072"/>
                  <a:pt x="1396724" y="703733"/>
                </a:cubicBezTo>
                <a:cubicBezTo>
                  <a:pt x="1396724" y="1092394"/>
                  <a:pt x="1084057" y="1407466"/>
                  <a:pt x="698362" y="1407466"/>
                </a:cubicBezTo>
                <a:cubicBezTo>
                  <a:pt x="312667" y="1407466"/>
                  <a:pt x="0" y="1092394"/>
                  <a:pt x="0" y="703733"/>
                </a:cubicBezTo>
                <a:cubicBezTo>
                  <a:pt x="0" y="315072"/>
                  <a:pt x="312667" y="0"/>
                  <a:pt x="698362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63116879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decel="10000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animBg="1"/>
      <p:bldP spid="14" grpId="0" animBg="1"/>
      <p:bldP spid="16" grpId="0" animBg="1"/>
      <p:bldP spid="15" grpId="0" animBg="1"/>
    </p:bldLst>
  </p:timing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34975"/>
          </a:xfrm>
        </p:spPr>
        <p:txBody>
          <a:bodyPr>
            <a:normAutofit/>
          </a:bodyPr>
          <a:lstStyle>
            <a:lvl1pPr algn="ctr">
              <a:defRPr sz="24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866775"/>
            <a:ext cx="10515600" cy="190500"/>
          </a:xfrm>
        </p:spPr>
        <p:txBody>
          <a:bodyPr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  <a:latin typeface="Raleway Thin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5D8C9BC9-13FC-4F77-A20F-A5F213D2380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91893" y="2134273"/>
            <a:ext cx="1209676" cy="1209676"/>
          </a:xfrm>
          <a:custGeom>
            <a:avLst/>
            <a:gdLst>
              <a:gd name="connsiteX0" fmla="*/ 604838 w 1209676"/>
              <a:gd name="connsiteY0" fmla="*/ 0 h 1209676"/>
              <a:gd name="connsiteX1" fmla="*/ 1209676 w 1209676"/>
              <a:gd name="connsiteY1" fmla="*/ 604838 h 1209676"/>
              <a:gd name="connsiteX2" fmla="*/ 604838 w 1209676"/>
              <a:gd name="connsiteY2" fmla="*/ 1209676 h 1209676"/>
              <a:gd name="connsiteX3" fmla="*/ 0 w 1209676"/>
              <a:gd name="connsiteY3" fmla="*/ 604838 h 1209676"/>
              <a:gd name="connsiteX4" fmla="*/ 604838 w 1209676"/>
              <a:gd name="connsiteY4" fmla="*/ 0 h 1209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9676" h="1209676">
                <a:moveTo>
                  <a:pt x="604838" y="0"/>
                </a:moveTo>
                <a:cubicBezTo>
                  <a:pt x="938881" y="0"/>
                  <a:pt x="1209676" y="270795"/>
                  <a:pt x="1209676" y="604838"/>
                </a:cubicBezTo>
                <a:cubicBezTo>
                  <a:pt x="1209676" y="938881"/>
                  <a:pt x="938881" y="1209676"/>
                  <a:pt x="604838" y="1209676"/>
                </a:cubicBezTo>
                <a:cubicBezTo>
                  <a:pt x="270795" y="1209676"/>
                  <a:pt x="0" y="938881"/>
                  <a:pt x="0" y="604838"/>
                </a:cubicBezTo>
                <a:cubicBezTo>
                  <a:pt x="0" y="270795"/>
                  <a:pt x="270795" y="0"/>
                  <a:pt x="604838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FE2DFA02-7EB0-404F-827C-DB9B5CB3D41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91893" y="4417845"/>
            <a:ext cx="1209676" cy="1209676"/>
          </a:xfrm>
          <a:custGeom>
            <a:avLst/>
            <a:gdLst>
              <a:gd name="connsiteX0" fmla="*/ 604838 w 1209676"/>
              <a:gd name="connsiteY0" fmla="*/ 0 h 1209676"/>
              <a:gd name="connsiteX1" fmla="*/ 1209676 w 1209676"/>
              <a:gd name="connsiteY1" fmla="*/ 604838 h 1209676"/>
              <a:gd name="connsiteX2" fmla="*/ 604838 w 1209676"/>
              <a:gd name="connsiteY2" fmla="*/ 1209676 h 1209676"/>
              <a:gd name="connsiteX3" fmla="*/ 0 w 1209676"/>
              <a:gd name="connsiteY3" fmla="*/ 604838 h 1209676"/>
              <a:gd name="connsiteX4" fmla="*/ 604838 w 1209676"/>
              <a:gd name="connsiteY4" fmla="*/ 0 h 1209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9676" h="1209676">
                <a:moveTo>
                  <a:pt x="604838" y="0"/>
                </a:moveTo>
                <a:cubicBezTo>
                  <a:pt x="938881" y="0"/>
                  <a:pt x="1209676" y="270795"/>
                  <a:pt x="1209676" y="604838"/>
                </a:cubicBezTo>
                <a:cubicBezTo>
                  <a:pt x="1209676" y="938881"/>
                  <a:pt x="938881" y="1209676"/>
                  <a:pt x="604838" y="1209676"/>
                </a:cubicBezTo>
                <a:cubicBezTo>
                  <a:pt x="270795" y="1209676"/>
                  <a:pt x="0" y="938881"/>
                  <a:pt x="0" y="604838"/>
                </a:cubicBezTo>
                <a:cubicBezTo>
                  <a:pt x="0" y="270795"/>
                  <a:pt x="270795" y="0"/>
                  <a:pt x="604838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B6FA1B44-A1E9-46C8-8B64-24EEDE0C897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52700" y="4417845"/>
            <a:ext cx="1209676" cy="1209676"/>
          </a:xfrm>
          <a:custGeom>
            <a:avLst/>
            <a:gdLst>
              <a:gd name="connsiteX0" fmla="*/ 604838 w 1209676"/>
              <a:gd name="connsiteY0" fmla="*/ 0 h 1209676"/>
              <a:gd name="connsiteX1" fmla="*/ 1209676 w 1209676"/>
              <a:gd name="connsiteY1" fmla="*/ 604838 h 1209676"/>
              <a:gd name="connsiteX2" fmla="*/ 604838 w 1209676"/>
              <a:gd name="connsiteY2" fmla="*/ 1209676 h 1209676"/>
              <a:gd name="connsiteX3" fmla="*/ 0 w 1209676"/>
              <a:gd name="connsiteY3" fmla="*/ 604838 h 1209676"/>
              <a:gd name="connsiteX4" fmla="*/ 604838 w 1209676"/>
              <a:gd name="connsiteY4" fmla="*/ 0 h 1209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9676" h="1209676">
                <a:moveTo>
                  <a:pt x="604838" y="0"/>
                </a:moveTo>
                <a:cubicBezTo>
                  <a:pt x="938881" y="0"/>
                  <a:pt x="1209676" y="270795"/>
                  <a:pt x="1209676" y="604838"/>
                </a:cubicBezTo>
                <a:cubicBezTo>
                  <a:pt x="1209676" y="938881"/>
                  <a:pt x="938881" y="1209676"/>
                  <a:pt x="604838" y="1209676"/>
                </a:cubicBezTo>
                <a:cubicBezTo>
                  <a:pt x="270795" y="1209676"/>
                  <a:pt x="0" y="938881"/>
                  <a:pt x="0" y="604838"/>
                </a:cubicBezTo>
                <a:cubicBezTo>
                  <a:pt x="0" y="270795"/>
                  <a:pt x="270795" y="0"/>
                  <a:pt x="604838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F7F50B2F-956F-4C4A-A739-0BC2F4ED1F2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204398" y="4417845"/>
            <a:ext cx="1209676" cy="1209676"/>
          </a:xfrm>
          <a:custGeom>
            <a:avLst/>
            <a:gdLst>
              <a:gd name="connsiteX0" fmla="*/ 604838 w 1209676"/>
              <a:gd name="connsiteY0" fmla="*/ 0 h 1209676"/>
              <a:gd name="connsiteX1" fmla="*/ 1209676 w 1209676"/>
              <a:gd name="connsiteY1" fmla="*/ 604838 h 1209676"/>
              <a:gd name="connsiteX2" fmla="*/ 604838 w 1209676"/>
              <a:gd name="connsiteY2" fmla="*/ 1209676 h 1209676"/>
              <a:gd name="connsiteX3" fmla="*/ 0 w 1209676"/>
              <a:gd name="connsiteY3" fmla="*/ 604838 h 1209676"/>
              <a:gd name="connsiteX4" fmla="*/ 604838 w 1209676"/>
              <a:gd name="connsiteY4" fmla="*/ 0 h 1209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9676" h="1209676">
                <a:moveTo>
                  <a:pt x="604838" y="0"/>
                </a:moveTo>
                <a:cubicBezTo>
                  <a:pt x="938881" y="0"/>
                  <a:pt x="1209676" y="270795"/>
                  <a:pt x="1209676" y="604838"/>
                </a:cubicBezTo>
                <a:cubicBezTo>
                  <a:pt x="1209676" y="938881"/>
                  <a:pt x="938881" y="1209676"/>
                  <a:pt x="604838" y="1209676"/>
                </a:cubicBezTo>
                <a:cubicBezTo>
                  <a:pt x="270795" y="1209676"/>
                  <a:pt x="0" y="938881"/>
                  <a:pt x="0" y="604838"/>
                </a:cubicBezTo>
                <a:cubicBezTo>
                  <a:pt x="0" y="270795"/>
                  <a:pt x="270795" y="0"/>
                  <a:pt x="604838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59D26D4F-814F-4B2A-927C-5F4A3BE3178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651160" y="2134274"/>
            <a:ext cx="1209676" cy="1209676"/>
          </a:xfrm>
          <a:custGeom>
            <a:avLst/>
            <a:gdLst>
              <a:gd name="connsiteX0" fmla="*/ 604838 w 1209676"/>
              <a:gd name="connsiteY0" fmla="*/ 0 h 1209676"/>
              <a:gd name="connsiteX1" fmla="*/ 1209676 w 1209676"/>
              <a:gd name="connsiteY1" fmla="*/ 604838 h 1209676"/>
              <a:gd name="connsiteX2" fmla="*/ 604838 w 1209676"/>
              <a:gd name="connsiteY2" fmla="*/ 1209676 h 1209676"/>
              <a:gd name="connsiteX3" fmla="*/ 0 w 1209676"/>
              <a:gd name="connsiteY3" fmla="*/ 604838 h 1209676"/>
              <a:gd name="connsiteX4" fmla="*/ 604838 w 1209676"/>
              <a:gd name="connsiteY4" fmla="*/ 0 h 1209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9676" h="1209676">
                <a:moveTo>
                  <a:pt x="604838" y="0"/>
                </a:moveTo>
                <a:cubicBezTo>
                  <a:pt x="938881" y="0"/>
                  <a:pt x="1209676" y="270795"/>
                  <a:pt x="1209676" y="604838"/>
                </a:cubicBezTo>
                <a:cubicBezTo>
                  <a:pt x="1209676" y="938881"/>
                  <a:pt x="938881" y="1209676"/>
                  <a:pt x="604838" y="1209676"/>
                </a:cubicBezTo>
                <a:cubicBezTo>
                  <a:pt x="270795" y="1209676"/>
                  <a:pt x="0" y="938881"/>
                  <a:pt x="0" y="604838"/>
                </a:cubicBezTo>
                <a:cubicBezTo>
                  <a:pt x="0" y="270795"/>
                  <a:pt x="270795" y="0"/>
                  <a:pt x="604838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3F6DD89C-2FCD-4CA6-B3C3-60EE2088B84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204398" y="2134274"/>
            <a:ext cx="1209676" cy="1209676"/>
          </a:xfrm>
          <a:custGeom>
            <a:avLst/>
            <a:gdLst>
              <a:gd name="connsiteX0" fmla="*/ 604838 w 1209676"/>
              <a:gd name="connsiteY0" fmla="*/ 0 h 1209676"/>
              <a:gd name="connsiteX1" fmla="*/ 1209676 w 1209676"/>
              <a:gd name="connsiteY1" fmla="*/ 604838 h 1209676"/>
              <a:gd name="connsiteX2" fmla="*/ 604838 w 1209676"/>
              <a:gd name="connsiteY2" fmla="*/ 1209676 h 1209676"/>
              <a:gd name="connsiteX3" fmla="*/ 0 w 1209676"/>
              <a:gd name="connsiteY3" fmla="*/ 604838 h 1209676"/>
              <a:gd name="connsiteX4" fmla="*/ 604838 w 1209676"/>
              <a:gd name="connsiteY4" fmla="*/ 0 h 1209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9676" h="1209676">
                <a:moveTo>
                  <a:pt x="604838" y="0"/>
                </a:moveTo>
                <a:cubicBezTo>
                  <a:pt x="938881" y="0"/>
                  <a:pt x="1209676" y="270795"/>
                  <a:pt x="1209676" y="604838"/>
                </a:cubicBezTo>
                <a:cubicBezTo>
                  <a:pt x="1209676" y="938881"/>
                  <a:pt x="938881" y="1209676"/>
                  <a:pt x="604838" y="1209676"/>
                </a:cubicBezTo>
                <a:cubicBezTo>
                  <a:pt x="270795" y="1209676"/>
                  <a:pt x="0" y="938881"/>
                  <a:pt x="0" y="604838"/>
                </a:cubicBezTo>
                <a:cubicBezTo>
                  <a:pt x="0" y="270795"/>
                  <a:pt x="270795" y="0"/>
                  <a:pt x="604838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34176684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decel="10000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" decel="100000" fill="hold" grpId="0" nodeType="withEffect">
                                  <p:stCondLst>
                                    <p:cond delay="4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decel="100000" fill="hold" grpId="0" nodeType="withEffect">
                                  <p:stCondLst>
                                    <p:cond delay="5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animBg="1"/>
      <p:bldP spid="19" grpId="0" animBg="1"/>
      <p:bldP spid="20" grpId="0" animBg="1"/>
      <p:bldP spid="21" grpId="0" animBg="1"/>
      <p:bldP spid="17" grpId="0" animBg="1"/>
      <p:bldP spid="22" grpId="0" animBg="1"/>
    </p:bldLst>
  </p:timing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EB1D50A4-0540-40B6-A242-E6EC92308CE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426200" y="788275"/>
            <a:ext cx="1701800" cy="1701800"/>
          </a:xfrm>
          <a:custGeom>
            <a:avLst/>
            <a:gdLst>
              <a:gd name="connsiteX0" fmla="*/ 850900 w 1701800"/>
              <a:gd name="connsiteY0" fmla="*/ 0 h 1701800"/>
              <a:gd name="connsiteX1" fmla="*/ 1701800 w 1701800"/>
              <a:gd name="connsiteY1" fmla="*/ 850900 h 1701800"/>
              <a:gd name="connsiteX2" fmla="*/ 850900 w 1701800"/>
              <a:gd name="connsiteY2" fmla="*/ 1701800 h 1701800"/>
              <a:gd name="connsiteX3" fmla="*/ 0 w 1701800"/>
              <a:gd name="connsiteY3" fmla="*/ 850900 h 1701800"/>
              <a:gd name="connsiteX4" fmla="*/ 850900 w 1701800"/>
              <a:gd name="connsiteY4" fmla="*/ 0 h 170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01800" h="1701800">
                <a:moveTo>
                  <a:pt x="850900" y="0"/>
                </a:moveTo>
                <a:cubicBezTo>
                  <a:pt x="1320839" y="0"/>
                  <a:pt x="1701800" y="380961"/>
                  <a:pt x="1701800" y="850900"/>
                </a:cubicBezTo>
                <a:cubicBezTo>
                  <a:pt x="1701800" y="1320839"/>
                  <a:pt x="1320839" y="1701800"/>
                  <a:pt x="850900" y="1701800"/>
                </a:cubicBezTo>
                <a:cubicBezTo>
                  <a:pt x="380961" y="1701800"/>
                  <a:pt x="0" y="1320839"/>
                  <a:pt x="0" y="850900"/>
                </a:cubicBezTo>
                <a:cubicBezTo>
                  <a:pt x="0" y="380961"/>
                  <a:pt x="380961" y="0"/>
                  <a:pt x="850900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A912055F-58B9-4171-96E0-A3CC6CE2FDF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426200" y="3340100"/>
            <a:ext cx="1701800" cy="1701800"/>
          </a:xfrm>
          <a:custGeom>
            <a:avLst/>
            <a:gdLst>
              <a:gd name="connsiteX0" fmla="*/ 850900 w 1701800"/>
              <a:gd name="connsiteY0" fmla="*/ 0 h 1701800"/>
              <a:gd name="connsiteX1" fmla="*/ 1701800 w 1701800"/>
              <a:gd name="connsiteY1" fmla="*/ 850900 h 1701800"/>
              <a:gd name="connsiteX2" fmla="*/ 850900 w 1701800"/>
              <a:gd name="connsiteY2" fmla="*/ 1701800 h 1701800"/>
              <a:gd name="connsiteX3" fmla="*/ 0 w 1701800"/>
              <a:gd name="connsiteY3" fmla="*/ 850900 h 1701800"/>
              <a:gd name="connsiteX4" fmla="*/ 850900 w 1701800"/>
              <a:gd name="connsiteY4" fmla="*/ 0 h 170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01800" h="1701800">
                <a:moveTo>
                  <a:pt x="850900" y="0"/>
                </a:moveTo>
                <a:cubicBezTo>
                  <a:pt x="1320839" y="0"/>
                  <a:pt x="1701800" y="380961"/>
                  <a:pt x="1701800" y="850900"/>
                </a:cubicBezTo>
                <a:cubicBezTo>
                  <a:pt x="1701800" y="1320839"/>
                  <a:pt x="1320839" y="1701800"/>
                  <a:pt x="850900" y="1701800"/>
                </a:cubicBezTo>
                <a:cubicBezTo>
                  <a:pt x="380961" y="1701800"/>
                  <a:pt x="0" y="1320839"/>
                  <a:pt x="0" y="850900"/>
                </a:cubicBezTo>
                <a:cubicBezTo>
                  <a:pt x="0" y="380961"/>
                  <a:pt x="380961" y="0"/>
                  <a:pt x="850900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16645378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EB1D50A4-0540-40B6-A242-E6EC92308CE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63600" y="788275"/>
            <a:ext cx="1701800" cy="1701800"/>
          </a:xfrm>
          <a:custGeom>
            <a:avLst/>
            <a:gdLst>
              <a:gd name="connsiteX0" fmla="*/ 850900 w 1701800"/>
              <a:gd name="connsiteY0" fmla="*/ 0 h 1701800"/>
              <a:gd name="connsiteX1" fmla="*/ 1701800 w 1701800"/>
              <a:gd name="connsiteY1" fmla="*/ 850900 h 1701800"/>
              <a:gd name="connsiteX2" fmla="*/ 850900 w 1701800"/>
              <a:gd name="connsiteY2" fmla="*/ 1701800 h 1701800"/>
              <a:gd name="connsiteX3" fmla="*/ 0 w 1701800"/>
              <a:gd name="connsiteY3" fmla="*/ 850900 h 1701800"/>
              <a:gd name="connsiteX4" fmla="*/ 850900 w 1701800"/>
              <a:gd name="connsiteY4" fmla="*/ 0 h 170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01800" h="1701800">
                <a:moveTo>
                  <a:pt x="850900" y="0"/>
                </a:moveTo>
                <a:cubicBezTo>
                  <a:pt x="1320839" y="0"/>
                  <a:pt x="1701800" y="380961"/>
                  <a:pt x="1701800" y="850900"/>
                </a:cubicBezTo>
                <a:cubicBezTo>
                  <a:pt x="1701800" y="1320839"/>
                  <a:pt x="1320839" y="1701800"/>
                  <a:pt x="850900" y="1701800"/>
                </a:cubicBezTo>
                <a:cubicBezTo>
                  <a:pt x="380961" y="1701800"/>
                  <a:pt x="0" y="1320839"/>
                  <a:pt x="0" y="850900"/>
                </a:cubicBezTo>
                <a:cubicBezTo>
                  <a:pt x="0" y="380961"/>
                  <a:pt x="380961" y="0"/>
                  <a:pt x="850900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A912055F-58B9-4171-96E0-A3CC6CE2FDF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63600" y="3340100"/>
            <a:ext cx="1701800" cy="1701800"/>
          </a:xfrm>
          <a:custGeom>
            <a:avLst/>
            <a:gdLst>
              <a:gd name="connsiteX0" fmla="*/ 850900 w 1701800"/>
              <a:gd name="connsiteY0" fmla="*/ 0 h 1701800"/>
              <a:gd name="connsiteX1" fmla="*/ 1701800 w 1701800"/>
              <a:gd name="connsiteY1" fmla="*/ 850900 h 1701800"/>
              <a:gd name="connsiteX2" fmla="*/ 850900 w 1701800"/>
              <a:gd name="connsiteY2" fmla="*/ 1701800 h 1701800"/>
              <a:gd name="connsiteX3" fmla="*/ 0 w 1701800"/>
              <a:gd name="connsiteY3" fmla="*/ 850900 h 1701800"/>
              <a:gd name="connsiteX4" fmla="*/ 850900 w 1701800"/>
              <a:gd name="connsiteY4" fmla="*/ 0 h 170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01800" h="1701800">
                <a:moveTo>
                  <a:pt x="850900" y="0"/>
                </a:moveTo>
                <a:cubicBezTo>
                  <a:pt x="1320839" y="0"/>
                  <a:pt x="1701800" y="380961"/>
                  <a:pt x="1701800" y="850900"/>
                </a:cubicBezTo>
                <a:cubicBezTo>
                  <a:pt x="1701800" y="1320839"/>
                  <a:pt x="1320839" y="1701800"/>
                  <a:pt x="850900" y="1701800"/>
                </a:cubicBezTo>
                <a:cubicBezTo>
                  <a:pt x="380961" y="1701800"/>
                  <a:pt x="0" y="1320839"/>
                  <a:pt x="0" y="850900"/>
                </a:cubicBezTo>
                <a:cubicBezTo>
                  <a:pt x="0" y="380961"/>
                  <a:pt x="380961" y="0"/>
                  <a:pt x="850900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87565410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34975"/>
          </a:xfrm>
        </p:spPr>
        <p:txBody>
          <a:bodyPr>
            <a:normAutofit/>
          </a:bodyPr>
          <a:lstStyle>
            <a:lvl1pPr algn="ctr">
              <a:defRPr sz="24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866775"/>
            <a:ext cx="10515600" cy="190500"/>
          </a:xfrm>
        </p:spPr>
        <p:txBody>
          <a:bodyPr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  <a:latin typeface="Raleway Thin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3DCC1E71-1311-4F7E-8D28-2E06A4ADC59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00100" y="2417553"/>
            <a:ext cx="3633877" cy="3633877"/>
          </a:xfrm>
          <a:custGeom>
            <a:avLst/>
            <a:gdLst>
              <a:gd name="connsiteX0" fmla="*/ 0 w 3633877"/>
              <a:gd name="connsiteY0" fmla="*/ 0 h 3633877"/>
              <a:gd name="connsiteX1" fmla="*/ 3633877 w 3633877"/>
              <a:gd name="connsiteY1" fmla="*/ 0 h 3633877"/>
              <a:gd name="connsiteX2" fmla="*/ 3633877 w 3633877"/>
              <a:gd name="connsiteY2" fmla="*/ 3633877 h 3633877"/>
              <a:gd name="connsiteX3" fmla="*/ 0 w 3633877"/>
              <a:gd name="connsiteY3" fmla="*/ 3633877 h 3633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33877" h="3633877">
                <a:moveTo>
                  <a:pt x="0" y="0"/>
                </a:moveTo>
                <a:lnTo>
                  <a:pt x="3633877" y="0"/>
                </a:lnTo>
                <a:lnTo>
                  <a:pt x="3633877" y="3633877"/>
                </a:lnTo>
                <a:lnTo>
                  <a:pt x="0" y="3633877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4ABDB6D3-52D3-4707-8C9E-6FB9607479C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603090" y="2417553"/>
            <a:ext cx="3308681" cy="1734448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D0B69558-D23D-4CB9-A49A-E1A2BC2149E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03090" y="4323452"/>
            <a:ext cx="3308681" cy="1734448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10ED11E7-3915-45C6-BF68-30B895C97BB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078547" y="2417553"/>
            <a:ext cx="3308681" cy="1734448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B95AA518-C44E-4FF7-8484-E346FA1DEF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078547" y="4323452"/>
            <a:ext cx="3308681" cy="1734448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67956589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 animBg="1"/>
      <p:bldP spid="16" grpId="0" animBg="1"/>
      <p:bldP spid="18" grpId="0" animBg="1"/>
      <p:bldP spid="15" grpId="0" animBg="1"/>
      <p:bldP spid="19" grpId="0" animBg="1"/>
    </p:bldLst>
  </p:timing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34975"/>
          </a:xfrm>
        </p:spPr>
        <p:txBody>
          <a:bodyPr>
            <a:normAutofit/>
          </a:bodyPr>
          <a:lstStyle>
            <a:lvl1pPr algn="ctr">
              <a:defRPr sz="24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866775"/>
            <a:ext cx="10515600" cy="190500"/>
          </a:xfrm>
        </p:spPr>
        <p:txBody>
          <a:bodyPr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  <a:latin typeface="Raleway Thin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5CA38E2C-EF5F-4442-9544-519C449251D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00100" y="2417553"/>
            <a:ext cx="3308681" cy="1734448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E8C9CFDD-1AC3-4A9F-AC66-E874FC4FBAB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00100" y="4323452"/>
            <a:ext cx="3308681" cy="1734448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8D86B79C-2459-4B8C-AD89-500205A4077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275557" y="2417553"/>
            <a:ext cx="3308681" cy="1734448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FB1EBE22-3BEF-4315-BDCA-8A872827A72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275557" y="4323452"/>
            <a:ext cx="3308681" cy="1734448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A40B8E60-32F8-454D-ABF9-F0AE13F41314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7758023" y="2417553"/>
            <a:ext cx="3633877" cy="3633877"/>
          </a:xfrm>
          <a:custGeom>
            <a:avLst/>
            <a:gdLst>
              <a:gd name="connsiteX0" fmla="*/ 0 w 3633877"/>
              <a:gd name="connsiteY0" fmla="*/ 0 h 3633877"/>
              <a:gd name="connsiteX1" fmla="*/ 3633877 w 3633877"/>
              <a:gd name="connsiteY1" fmla="*/ 0 h 3633877"/>
              <a:gd name="connsiteX2" fmla="*/ 3633877 w 3633877"/>
              <a:gd name="connsiteY2" fmla="*/ 3633877 h 3633877"/>
              <a:gd name="connsiteX3" fmla="*/ 0 w 3633877"/>
              <a:gd name="connsiteY3" fmla="*/ 3633877 h 3633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33877" h="3633877">
                <a:moveTo>
                  <a:pt x="0" y="0"/>
                </a:moveTo>
                <a:lnTo>
                  <a:pt x="3633877" y="0"/>
                </a:lnTo>
                <a:lnTo>
                  <a:pt x="3633877" y="3633877"/>
                </a:lnTo>
                <a:lnTo>
                  <a:pt x="0" y="3633877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82633087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animBg="1"/>
      <p:bldP spid="28" grpId="0" animBg="1"/>
      <p:bldP spid="25" grpId="0" animBg="1"/>
      <p:bldP spid="29" grpId="0" animBg="1"/>
      <p:bldP spid="24" grpId="0" animBg="1"/>
    </p:bldLst>
  </p:timing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C618510C-26A9-4C35-9E53-AABFB9009D3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00100" y="2417553"/>
            <a:ext cx="3418216" cy="3640346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D6520DB3-FA6E-4674-BDA8-26E2198174C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384019" y="2417553"/>
            <a:ext cx="3418216" cy="3640346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CECBF0D0-AE76-457F-A623-A97C33B2E1C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979430" y="2417553"/>
            <a:ext cx="3418216" cy="3640346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34975"/>
          </a:xfrm>
        </p:spPr>
        <p:txBody>
          <a:bodyPr>
            <a:normAutofit/>
          </a:bodyPr>
          <a:lstStyle>
            <a:lvl1pPr algn="ctr">
              <a:defRPr sz="24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866775"/>
            <a:ext cx="10515600" cy="190500"/>
          </a:xfrm>
        </p:spPr>
        <p:txBody>
          <a:bodyPr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  <a:latin typeface="Raleway Thin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54515797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C618510C-26A9-4C35-9E53-AABFB9009D3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00100" y="2417553"/>
            <a:ext cx="2513617" cy="3640346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D6520DB3-FA6E-4674-BDA8-26E2198174C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485167" y="2417553"/>
            <a:ext cx="2519360" cy="3640346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CECBF0D0-AE76-457F-A623-A97C33B2E1C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181722" y="2417553"/>
            <a:ext cx="2519360" cy="3640346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4546C17F-2584-405A-A421-52E9F74A60A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872532" y="2417553"/>
            <a:ext cx="2519360" cy="3640346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34975"/>
          </a:xfrm>
        </p:spPr>
        <p:txBody>
          <a:bodyPr>
            <a:normAutofit/>
          </a:bodyPr>
          <a:lstStyle>
            <a:lvl1pPr algn="ctr">
              <a:defRPr sz="24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866775"/>
            <a:ext cx="10515600" cy="190500"/>
          </a:xfrm>
        </p:spPr>
        <p:txBody>
          <a:bodyPr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  <a:latin typeface="Raleway Thin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89622249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DF57CF97-BEFB-4058-B75F-E1636EB4924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00100" y="3600450"/>
            <a:ext cx="2993186" cy="2457450"/>
          </a:xfrm>
          <a:custGeom>
            <a:avLst/>
            <a:gdLst>
              <a:gd name="connsiteX0" fmla="*/ 0 w 2993186"/>
              <a:gd name="connsiteY0" fmla="*/ 0 h 2457450"/>
              <a:gd name="connsiteX1" fmla="*/ 2993186 w 2993186"/>
              <a:gd name="connsiteY1" fmla="*/ 0 h 2457450"/>
              <a:gd name="connsiteX2" fmla="*/ 2993186 w 2993186"/>
              <a:gd name="connsiteY2" fmla="*/ 2457450 h 2457450"/>
              <a:gd name="connsiteX3" fmla="*/ 0 w 2993186"/>
              <a:gd name="connsiteY3" fmla="*/ 2457450 h 2457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3186" h="2457450">
                <a:moveTo>
                  <a:pt x="0" y="0"/>
                </a:moveTo>
                <a:lnTo>
                  <a:pt x="2993186" y="0"/>
                </a:lnTo>
                <a:lnTo>
                  <a:pt x="2993186" y="2457450"/>
                </a:lnTo>
                <a:lnTo>
                  <a:pt x="0" y="245745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D26EB64C-7A03-4228-A3C3-09119A54AA5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00100" y="800100"/>
            <a:ext cx="5210175" cy="2628900"/>
          </a:xfrm>
          <a:custGeom>
            <a:avLst/>
            <a:gdLst>
              <a:gd name="connsiteX0" fmla="*/ 0 w 5210175"/>
              <a:gd name="connsiteY0" fmla="*/ 0 h 2628900"/>
              <a:gd name="connsiteX1" fmla="*/ 5210175 w 5210175"/>
              <a:gd name="connsiteY1" fmla="*/ 0 h 2628900"/>
              <a:gd name="connsiteX2" fmla="*/ 5210175 w 5210175"/>
              <a:gd name="connsiteY2" fmla="*/ 2628900 h 2628900"/>
              <a:gd name="connsiteX3" fmla="*/ 0 w 5210175"/>
              <a:gd name="connsiteY3" fmla="*/ 2628900 h 262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10175" h="2628900">
                <a:moveTo>
                  <a:pt x="0" y="0"/>
                </a:moveTo>
                <a:lnTo>
                  <a:pt x="5210175" y="0"/>
                </a:lnTo>
                <a:lnTo>
                  <a:pt x="5210175" y="2628900"/>
                </a:lnTo>
                <a:lnTo>
                  <a:pt x="0" y="26289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B2A1CD65-78F1-4A9A-BB6D-D6ED288D786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181725" y="800100"/>
            <a:ext cx="5210175" cy="2628900"/>
          </a:xfrm>
          <a:custGeom>
            <a:avLst/>
            <a:gdLst>
              <a:gd name="connsiteX0" fmla="*/ 0 w 5210175"/>
              <a:gd name="connsiteY0" fmla="*/ 0 h 2628900"/>
              <a:gd name="connsiteX1" fmla="*/ 5210175 w 5210175"/>
              <a:gd name="connsiteY1" fmla="*/ 0 h 2628900"/>
              <a:gd name="connsiteX2" fmla="*/ 5210175 w 5210175"/>
              <a:gd name="connsiteY2" fmla="*/ 2628900 h 2628900"/>
              <a:gd name="connsiteX3" fmla="*/ 0 w 5210175"/>
              <a:gd name="connsiteY3" fmla="*/ 2628900 h 262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10175" h="2628900">
                <a:moveTo>
                  <a:pt x="0" y="0"/>
                </a:moveTo>
                <a:lnTo>
                  <a:pt x="5210175" y="0"/>
                </a:lnTo>
                <a:lnTo>
                  <a:pt x="5210175" y="2628900"/>
                </a:lnTo>
                <a:lnTo>
                  <a:pt x="0" y="26289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465E1D74-9576-4285-8661-1C64B36A9D79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398714" y="3600450"/>
            <a:ext cx="2993186" cy="2457450"/>
          </a:xfrm>
          <a:custGeom>
            <a:avLst/>
            <a:gdLst>
              <a:gd name="connsiteX0" fmla="*/ 0 w 2993186"/>
              <a:gd name="connsiteY0" fmla="*/ 0 h 2457450"/>
              <a:gd name="connsiteX1" fmla="*/ 2993186 w 2993186"/>
              <a:gd name="connsiteY1" fmla="*/ 0 h 2457450"/>
              <a:gd name="connsiteX2" fmla="*/ 2993186 w 2993186"/>
              <a:gd name="connsiteY2" fmla="*/ 2457450 h 2457450"/>
              <a:gd name="connsiteX3" fmla="*/ 0 w 2993186"/>
              <a:gd name="connsiteY3" fmla="*/ 2457450 h 2457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3186" h="2457450">
                <a:moveTo>
                  <a:pt x="0" y="0"/>
                </a:moveTo>
                <a:lnTo>
                  <a:pt x="2993186" y="0"/>
                </a:lnTo>
                <a:lnTo>
                  <a:pt x="2993186" y="2457450"/>
                </a:lnTo>
                <a:lnTo>
                  <a:pt x="0" y="245745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61055267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9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3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6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</p:bldLst>
  </p:timing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DF57CF97-BEFB-4058-B75F-E1636EB4924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00099" y="3429000"/>
            <a:ext cx="5210175" cy="2628900"/>
          </a:xfrm>
          <a:custGeom>
            <a:avLst/>
            <a:gdLst>
              <a:gd name="connsiteX0" fmla="*/ 0 w 2993186"/>
              <a:gd name="connsiteY0" fmla="*/ 0 h 2457450"/>
              <a:gd name="connsiteX1" fmla="*/ 2993186 w 2993186"/>
              <a:gd name="connsiteY1" fmla="*/ 0 h 2457450"/>
              <a:gd name="connsiteX2" fmla="*/ 2993186 w 2993186"/>
              <a:gd name="connsiteY2" fmla="*/ 2457450 h 2457450"/>
              <a:gd name="connsiteX3" fmla="*/ 0 w 2993186"/>
              <a:gd name="connsiteY3" fmla="*/ 2457450 h 2457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3186" h="2457450">
                <a:moveTo>
                  <a:pt x="0" y="0"/>
                </a:moveTo>
                <a:lnTo>
                  <a:pt x="2993186" y="0"/>
                </a:lnTo>
                <a:lnTo>
                  <a:pt x="2993186" y="2457450"/>
                </a:lnTo>
                <a:lnTo>
                  <a:pt x="0" y="245745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D26EB64C-7A03-4228-A3C3-09119A54AA5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00101" y="800100"/>
            <a:ext cx="2993186" cy="2457450"/>
          </a:xfrm>
          <a:custGeom>
            <a:avLst/>
            <a:gdLst>
              <a:gd name="connsiteX0" fmla="*/ 0 w 5210175"/>
              <a:gd name="connsiteY0" fmla="*/ 0 h 2628900"/>
              <a:gd name="connsiteX1" fmla="*/ 5210175 w 5210175"/>
              <a:gd name="connsiteY1" fmla="*/ 0 h 2628900"/>
              <a:gd name="connsiteX2" fmla="*/ 5210175 w 5210175"/>
              <a:gd name="connsiteY2" fmla="*/ 2628900 h 2628900"/>
              <a:gd name="connsiteX3" fmla="*/ 0 w 5210175"/>
              <a:gd name="connsiteY3" fmla="*/ 2628900 h 262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10175" h="2628900">
                <a:moveTo>
                  <a:pt x="0" y="0"/>
                </a:moveTo>
                <a:lnTo>
                  <a:pt x="5210175" y="0"/>
                </a:lnTo>
                <a:lnTo>
                  <a:pt x="5210175" y="2628900"/>
                </a:lnTo>
                <a:lnTo>
                  <a:pt x="0" y="26289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B2A1CD65-78F1-4A9A-BB6D-D6ED288D786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398713" y="800100"/>
            <a:ext cx="2993187" cy="2457450"/>
          </a:xfrm>
          <a:custGeom>
            <a:avLst/>
            <a:gdLst>
              <a:gd name="connsiteX0" fmla="*/ 0 w 5210175"/>
              <a:gd name="connsiteY0" fmla="*/ 0 h 2628900"/>
              <a:gd name="connsiteX1" fmla="*/ 5210175 w 5210175"/>
              <a:gd name="connsiteY1" fmla="*/ 0 h 2628900"/>
              <a:gd name="connsiteX2" fmla="*/ 5210175 w 5210175"/>
              <a:gd name="connsiteY2" fmla="*/ 2628900 h 2628900"/>
              <a:gd name="connsiteX3" fmla="*/ 0 w 5210175"/>
              <a:gd name="connsiteY3" fmla="*/ 2628900 h 262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10175" h="2628900">
                <a:moveTo>
                  <a:pt x="0" y="0"/>
                </a:moveTo>
                <a:lnTo>
                  <a:pt x="5210175" y="0"/>
                </a:lnTo>
                <a:lnTo>
                  <a:pt x="5210175" y="2628900"/>
                </a:lnTo>
                <a:lnTo>
                  <a:pt x="0" y="26289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465E1D74-9576-4285-8661-1C64B36A9D79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181724" y="3429000"/>
            <a:ext cx="5210176" cy="2628900"/>
          </a:xfrm>
          <a:custGeom>
            <a:avLst/>
            <a:gdLst>
              <a:gd name="connsiteX0" fmla="*/ 0 w 2993186"/>
              <a:gd name="connsiteY0" fmla="*/ 0 h 2457450"/>
              <a:gd name="connsiteX1" fmla="*/ 2993186 w 2993186"/>
              <a:gd name="connsiteY1" fmla="*/ 0 h 2457450"/>
              <a:gd name="connsiteX2" fmla="*/ 2993186 w 2993186"/>
              <a:gd name="connsiteY2" fmla="*/ 2457450 h 2457450"/>
              <a:gd name="connsiteX3" fmla="*/ 0 w 2993186"/>
              <a:gd name="connsiteY3" fmla="*/ 2457450 h 2457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3186" h="2457450">
                <a:moveTo>
                  <a:pt x="0" y="0"/>
                </a:moveTo>
                <a:lnTo>
                  <a:pt x="2993186" y="0"/>
                </a:lnTo>
                <a:lnTo>
                  <a:pt x="2993186" y="2457450"/>
                </a:lnTo>
                <a:lnTo>
                  <a:pt x="0" y="245745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02798583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6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3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E001E02-B7C0-4F31-A4FF-FD71C853EA6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-2" y="3429000"/>
            <a:ext cx="4063999" cy="3429000"/>
          </a:xfrm>
          <a:custGeom>
            <a:avLst/>
            <a:gdLst>
              <a:gd name="connsiteX0" fmla="*/ 0 w 6096002"/>
              <a:gd name="connsiteY0" fmla="*/ 0 h 3429000"/>
              <a:gd name="connsiteX1" fmla="*/ 6096002 w 6096002"/>
              <a:gd name="connsiteY1" fmla="*/ 0 h 3429000"/>
              <a:gd name="connsiteX2" fmla="*/ 6096002 w 6096002"/>
              <a:gd name="connsiteY2" fmla="*/ 3429000 h 3429000"/>
              <a:gd name="connsiteX3" fmla="*/ 0 w 6096002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2" h="3429000">
                <a:moveTo>
                  <a:pt x="0" y="0"/>
                </a:moveTo>
                <a:lnTo>
                  <a:pt x="6096002" y="0"/>
                </a:lnTo>
                <a:lnTo>
                  <a:pt x="6096002" y="3429000"/>
                </a:lnTo>
                <a:lnTo>
                  <a:pt x="0" y="3429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671C7AA3-2A3B-405D-84A8-9E10F6916C9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064006" y="0"/>
            <a:ext cx="4063999" cy="3429000"/>
          </a:xfrm>
          <a:custGeom>
            <a:avLst/>
            <a:gdLst>
              <a:gd name="connsiteX0" fmla="*/ 0 w 6096002"/>
              <a:gd name="connsiteY0" fmla="*/ 0 h 3429000"/>
              <a:gd name="connsiteX1" fmla="*/ 6096002 w 6096002"/>
              <a:gd name="connsiteY1" fmla="*/ 0 h 3429000"/>
              <a:gd name="connsiteX2" fmla="*/ 6096002 w 6096002"/>
              <a:gd name="connsiteY2" fmla="*/ 3429000 h 3429000"/>
              <a:gd name="connsiteX3" fmla="*/ 0 w 6096002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2" h="3429000">
                <a:moveTo>
                  <a:pt x="0" y="0"/>
                </a:moveTo>
                <a:lnTo>
                  <a:pt x="6096002" y="0"/>
                </a:lnTo>
                <a:lnTo>
                  <a:pt x="6096002" y="3429000"/>
                </a:lnTo>
                <a:lnTo>
                  <a:pt x="0" y="3429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00E4F9E2-DB65-4B7B-9431-4FD7EBA59A22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28005" y="3429000"/>
            <a:ext cx="4063999" cy="3429000"/>
          </a:xfrm>
          <a:custGeom>
            <a:avLst/>
            <a:gdLst>
              <a:gd name="connsiteX0" fmla="*/ 0 w 6096002"/>
              <a:gd name="connsiteY0" fmla="*/ 0 h 3429000"/>
              <a:gd name="connsiteX1" fmla="*/ 6096002 w 6096002"/>
              <a:gd name="connsiteY1" fmla="*/ 0 h 3429000"/>
              <a:gd name="connsiteX2" fmla="*/ 6096002 w 6096002"/>
              <a:gd name="connsiteY2" fmla="*/ 3429000 h 3429000"/>
              <a:gd name="connsiteX3" fmla="*/ 0 w 6096002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2" h="3429000">
                <a:moveTo>
                  <a:pt x="0" y="0"/>
                </a:moveTo>
                <a:lnTo>
                  <a:pt x="6096002" y="0"/>
                </a:lnTo>
                <a:lnTo>
                  <a:pt x="6096002" y="3429000"/>
                </a:lnTo>
                <a:lnTo>
                  <a:pt x="0" y="3429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</p:spTree>
    <p:extLst>
      <p:ext uri="{BB962C8B-B14F-4D97-AF65-F5344CB8AC3E}">
        <p14:creationId xmlns:p14="http://schemas.microsoft.com/office/powerpoint/2010/main" val="3152261584"/>
      </p:ext>
    </p:extLst>
  </p:cSld>
  <p:clrMapOvr>
    <a:masterClrMapping/>
  </p:clrMapOvr>
  <p:transition spd="slow">
    <p:push dir="u"/>
  </p:transition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D26EB64C-7A03-4228-A3C3-09119A54AA5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00100" y="800100"/>
            <a:ext cx="5295897" cy="2628900"/>
          </a:xfrm>
          <a:custGeom>
            <a:avLst/>
            <a:gdLst>
              <a:gd name="connsiteX0" fmla="*/ 0 w 5210175"/>
              <a:gd name="connsiteY0" fmla="*/ 0 h 2628900"/>
              <a:gd name="connsiteX1" fmla="*/ 5210175 w 5210175"/>
              <a:gd name="connsiteY1" fmla="*/ 0 h 2628900"/>
              <a:gd name="connsiteX2" fmla="*/ 5210175 w 5210175"/>
              <a:gd name="connsiteY2" fmla="*/ 2628900 h 2628900"/>
              <a:gd name="connsiteX3" fmla="*/ 0 w 5210175"/>
              <a:gd name="connsiteY3" fmla="*/ 2628900 h 262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10175" h="2628900">
                <a:moveTo>
                  <a:pt x="0" y="0"/>
                </a:moveTo>
                <a:lnTo>
                  <a:pt x="5210175" y="0"/>
                </a:lnTo>
                <a:lnTo>
                  <a:pt x="5210175" y="2628900"/>
                </a:lnTo>
                <a:lnTo>
                  <a:pt x="0" y="26289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289E5104-1BF0-4C7F-A566-9D4AA5607BF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095997" y="3429000"/>
            <a:ext cx="5295903" cy="2628900"/>
          </a:xfrm>
          <a:custGeom>
            <a:avLst/>
            <a:gdLst>
              <a:gd name="connsiteX0" fmla="*/ 0 w 2993186"/>
              <a:gd name="connsiteY0" fmla="*/ 0 h 2457450"/>
              <a:gd name="connsiteX1" fmla="*/ 2993186 w 2993186"/>
              <a:gd name="connsiteY1" fmla="*/ 0 h 2457450"/>
              <a:gd name="connsiteX2" fmla="*/ 2993186 w 2993186"/>
              <a:gd name="connsiteY2" fmla="*/ 2457450 h 2457450"/>
              <a:gd name="connsiteX3" fmla="*/ 0 w 2993186"/>
              <a:gd name="connsiteY3" fmla="*/ 2457450 h 2457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3186" h="2457450">
                <a:moveTo>
                  <a:pt x="0" y="0"/>
                </a:moveTo>
                <a:lnTo>
                  <a:pt x="2993186" y="0"/>
                </a:lnTo>
                <a:lnTo>
                  <a:pt x="2993186" y="2457450"/>
                </a:lnTo>
                <a:lnTo>
                  <a:pt x="0" y="245745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86674946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6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8" grpId="0" animBg="1"/>
    </p:bldLst>
  </p:timing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D26EB64C-7A03-4228-A3C3-09119A54AA5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00100" y="3429000"/>
            <a:ext cx="5295897" cy="2628900"/>
          </a:xfrm>
          <a:custGeom>
            <a:avLst/>
            <a:gdLst>
              <a:gd name="connsiteX0" fmla="*/ 0 w 5210175"/>
              <a:gd name="connsiteY0" fmla="*/ 0 h 2628900"/>
              <a:gd name="connsiteX1" fmla="*/ 5210175 w 5210175"/>
              <a:gd name="connsiteY1" fmla="*/ 0 h 2628900"/>
              <a:gd name="connsiteX2" fmla="*/ 5210175 w 5210175"/>
              <a:gd name="connsiteY2" fmla="*/ 2628900 h 2628900"/>
              <a:gd name="connsiteX3" fmla="*/ 0 w 5210175"/>
              <a:gd name="connsiteY3" fmla="*/ 2628900 h 262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10175" h="2628900">
                <a:moveTo>
                  <a:pt x="0" y="0"/>
                </a:moveTo>
                <a:lnTo>
                  <a:pt x="5210175" y="0"/>
                </a:lnTo>
                <a:lnTo>
                  <a:pt x="5210175" y="2628900"/>
                </a:lnTo>
                <a:lnTo>
                  <a:pt x="0" y="26289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289E5104-1BF0-4C7F-A566-9D4AA5607BF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095997" y="800100"/>
            <a:ext cx="5295903" cy="2628900"/>
          </a:xfrm>
          <a:custGeom>
            <a:avLst/>
            <a:gdLst>
              <a:gd name="connsiteX0" fmla="*/ 0 w 2993186"/>
              <a:gd name="connsiteY0" fmla="*/ 0 h 2457450"/>
              <a:gd name="connsiteX1" fmla="*/ 2993186 w 2993186"/>
              <a:gd name="connsiteY1" fmla="*/ 0 h 2457450"/>
              <a:gd name="connsiteX2" fmla="*/ 2993186 w 2993186"/>
              <a:gd name="connsiteY2" fmla="*/ 2457450 h 2457450"/>
              <a:gd name="connsiteX3" fmla="*/ 0 w 2993186"/>
              <a:gd name="connsiteY3" fmla="*/ 2457450 h 2457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3186" h="2457450">
                <a:moveTo>
                  <a:pt x="0" y="0"/>
                </a:moveTo>
                <a:lnTo>
                  <a:pt x="2993186" y="0"/>
                </a:lnTo>
                <a:lnTo>
                  <a:pt x="2993186" y="2457450"/>
                </a:lnTo>
                <a:lnTo>
                  <a:pt x="0" y="245745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75532907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8" grpId="0" animBg="1"/>
    </p:bldLst>
  </p:timing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558EC580-AB89-47D5-97E4-31FADFA9F5D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7861296" y="800098"/>
            <a:ext cx="3530598" cy="2628900"/>
          </a:xfrm>
          <a:custGeom>
            <a:avLst/>
            <a:gdLst>
              <a:gd name="connsiteX0" fmla="*/ 0 w 2993186"/>
              <a:gd name="connsiteY0" fmla="*/ 0 h 2457450"/>
              <a:gd name="connsiteX1" fmla="*/ 2993186 w 2993186"/>
              <a:gd name="connsiteY1" fmla="*/ 0 h 2457450"/>
              <a:gd name="connsiteX2" fmla="*/ 2993186 w 2993186"/>
              <a:gd name="connsiteY2" fmla="*/ 2457450 h 2457450"/>
              <a:gd name="connsiteX3" fmla="*/ 0 w 2993186"/>
              <a:gd name="connsiteY3" fmla="*/ 2457450 h 2457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3186" h="2457450">
                <a:moveTo>
                  <a:pt x="0" y="0"/>
                </a:moveTo>
                <a:lnTo>
                  <a:pt x="2993186" y="0"/>
                </a:lnTo>
                <a:lnTo>
                  <a:pt x="2993186" y="2457450"/>
                </a:lnTo>
                <a:lnTo>
                  <a:pt x="0" y="245745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D26EB64C-7A03-4228-A3C3-09119A54AA5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00100" y="800098"/>
            <a:ext cx="3530597" cy="2628900"/>
          </a:xfrm>
          <a:custGeom>
            <a:avLst/>
            <a:gdLst>
              <a:gd name="connsiteX0" fmla="*/ 0 w 5210175"/>
              <a:gd name="connsiteY0" fmla="*/ 0 h 2628900"/>
              <a:gd name="connsiteX1" fmla="*/ 5210175 w 5210175"/>
              <a:gd name="connsiteY1" fmla="*/ 0 h 2628900"/>
              <a:gd name="connsiteX2" fmla="*/ 5210175 w 5210175"/>
              <a:gd name="connsiteY2" fmla="*/ 2628900 h 2628900"/>
              <a:gd name="connsiteX3" fmla="*/ 0 w 5210175"/>
              <a:gd name="connsiteY3" fmla="*/ 2628900 h 262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10175" h="2628900">
                <a:moveTo>
                  <a:pt x="0" y="0"/>
                </a:moveTo>
                <a:lnTo>
                  <a:pt x="5210175" y="0"/>
                </a:lnTo>
                <a:lnTo>
                  <a:pt x="5210175" y="2628900"/>
                </a:lnTo>
                <a:lnTo>
                  <a:pt x="0" y="26289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289E5104-1BF0-4C7F-A566-9D4AA5607BF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330698" y="3428998"/>
            <a:ext cx="3530598" cy="2628900"/>
          </a:xfrm>
          <a:custGeom>
            <a:avLst/>
            <a:gdLst>
              <a:gd name="connsiteX0" fmla="*/ 0 w 2993186"/>
              <a:gd name="connsiteY0" fmla="*/ 0 h 2457450"/>
              <a:gd name="connsiteX1" fmla="*/ 2993186 w 2993186"/>
              <a:gd name="connsiteY1" fmla="*/ 0 h 2457450"/>
              <a:gd name="connsiteX2" fmla="*/ 2993186 w 2993186"/>
              <a:gd name="connsiteY2" fmla="*/ 2457450 h 2457450"/>
              <a:gd name="connsiteX3" fmla="*/ 0 w 2993186"/>
              <a:gd name="connsiteY3" fmla="*/ 2457450 h 2457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3186" h="2457450">
                <a:moveTo>
                  <a:pt x="0" y="0"/>
                </a:moveTo>
                <a:lnTo>
                  <a:pt x="2993186" y="0"/>
                </a:lnTo>
                <a:lnTo>
                  <a:pt x="2993186" y="2457450"/>
                </a:lnTo>
                <a:lnTo>
                  <a:pt x="0" y="245745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7512919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3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1" grpId="0" animBg="1"/>
      <p:bldP spid="8" grpId="0" animBg="1"/>
    </p:bldLst>
  </p:timing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558EC580-AB89-47D5-97E4-31FADFA9F5D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7861296" y="3428998"/>
            <a:ext cx="3530598" cy="2628900"/>
          </a:xfrm>
          <a:custGeom>
            <a:avLst/>
            <a:gdLst>
              <a:gd name="connsiteX0" fmla="*/ 0 w 2993186"/>
              <a:gd name="connsiteY0" fmla="*/ 0 h 2457450"/>
              <a:gd name="connsiteX1" fmla="*/ 2993186 w 2993186"/>
              <a:gd name="connsiteY1" fmla="*/ 0 h 2457450"/>
              <a:gd name="connsiteX2" fmla="*/ 2993186 w 2993186"/>
              <a:gd name="connsiteY2" fmla="*/ 2457450 h 2457450"/>
              <a:gd name="connsiteX3" fmla="*/ 0 w 2993186"/>
              <a:gd name="connsiteY3" fmla="*/ 2457450 h 2457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3186" h="2457450">
                <a:moveTo>
                  <a:pt x="0" y="0"/>
                </a:moveTo>
                <a:lnTo>
                  <a:pt x="2993186" y="0"/>
                </a:lnTo>
                <a:lnTo>
                  <a:pt x="2993186" y="2457450"/>
                </a:lnTo>
                <a:lnTo>
                  <a:pt x="0" y="245745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D26EB64C-7A03-4228-A3C3-09119A54AA5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00100" y="3428998"/>
            <a:ext cx="3530597" cy="2628900"/>
          </a:xfrm>
          <a:custGeom>
            <a:avLst/>
            <a:gdLst>
              <a:gd name="connsiteX0" fmla="*/ 0 w 5210175"/>
              <a:gd name="connsiteY0" fmla="*/ 0 h 2628900"/>
              <a:gd name="connsiteX1" fmla="*/ 5210175 w 5210175"/>
              <a:gd name="connsiteY1" fmla="*/ 0 h 2628900"/>
              <a:gd name="connsiteX2" fmla="*/ 5210175 w 5210175"/>
              <a:gd name="connsiteY2" fmla="*/ 2628900 h 2628900"/>
              <a:gd name="connsiteX3" fmla="*/ 0 w 5210175"/>
              <a:gd name="connsiteY3" fmla="*/ 2628900 h 262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10175" h="2628900">
                <a:moveTo>
                  <a:pt x="0" y="0"/>
                </a:moveTo>
                <a:lnTo>
                  <a:pt x="5210175" y="0"/>
                </a:lnTo>
                <a:lnTo>
                  <a:pt x="5210175" y="2628900"/>
                </a:lnTo>
                <a:lnTo>
                  <a:pt x="0" y="26289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289E5104-1BF0-4C7F-A566-9D4AA5607BF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330698" y="800098"/>
            <a:ext cx="3530598" cy="2628900"/>
          </a:xfrm>
          <a:custGeom>
            <a:avLst/>
            <a:gdLst>
              <a:gd name="connsiteX0" fmla="*/ 0 w 2993186"/>
              <a:gd name="connsiteY0" fmla="*/ 0 h 2457450"/>
              <a:gd name="connsiteX1" fmla="*/ 2993186 w 2993186"/>
              <a:gd name="connsiteY1" fmla="*/ 0 h 2457450"/>
              <a:gd name="connsiteX2" fmla="*/ 2993186 w 2993186"/>
              <a:gd name="connsiteY2" fmla="*/ 2457450 h 2457450"/>
              <a:gd name="connsiteX3" fmla="*/ 0 w 2993186"/>
              <a:gd name="connsiteY3" fmla="*/ 2457450 h 2457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3186" h="2457450">
                <a:moveTo>
                  <a:pt x="0" y="0"/>
                </a:moveTo>
                <a:lnTo>
                  <a:pt x="2993186" y="0"/>
                </a:lnTo>
                <a:lnTo>
                  <a:pt x="2993186" y="2457450"/>
                </a:lnTo>
                <a:lnTo>
                  <a:pt x="0" y="245745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14070681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6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1" grpId="0" animBg="1"/>
      <p:bldP spid="8" grpId="0" animBg="1"/>
    </p:bldLst>
  </p:timing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E001E02-B7C0-4F31-A4FF-FD71C853EA6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-2" y="0"/>
            <a:ext cx="6096002" cy="3429000"/>
          </a:xfrm>
          <a:custGeom>
            <a:avLst/>
            <a:gdLst>
              <a:gd name="connsiteX0" fmla="*/ 0 w 6096002"/>
              <a:gd name="connsiteY0" fmla="*/ 0 h 3429000"/>
              <a:gd name="connsiteX1" fmla="*/ 6096002 w 6096002"/>
              <a:gd name="connsiteY1" fmla="*/ 0 h 3429000"/>
              <a:gd name="connsiteX2" fmla="*/ 6096002 w 6096002"/>
              <a:gd name="connsiteY2" fmla="*/ 3429000 h 3429000"/>
              <a:gd name="connsiteX3" fmla="*/ 0 w 6096002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2" h="3429000">
                <a:moveTo>
                  <a:pt x="0" y="0"/>
                </a:moveTo>
                <a:lnTo>
                  <a:pt x="6096002" y="0"/>
                </a:lnTo>
                <a:lnTo>
                  <a:pt x="6096002" y="3429000"/>
                </a:lnTo>
                <a:lnTo>
                  <a:pt x="0" y="3429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7EBEC4CC-AC8D-4F89-B1CD-C03D4836AB2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095999" y="3429001"/>
            <a:ext cx="6096002" cy="3428999"/>
          </a:xfrm>
          <a:custGeom>
            <a:avLst/>
            <a:gdLst>
              <a:gd name="connsiteX0" fmla="*/ 0 w 6096002"/>
              <a:gd name="connsiteY0" fmla="*/ 0 h 3428999"/>
              <a:gd name="connsiteX1" fmla="*/ 6096002 w 6096002"/>
              <a:gd name="connsiteY1" fmla="*/ 0 h 3428999"/>
              <a:gd name="connsiteX2" fmla="*/ 6096002 w 6096002"/>
              <a:gd name="connsiteY2" fmla="*/ 3428999 h 3428999"/>
              <a:gd name="connsiteX3" fmla="*/ 0 w 6096002"/>
              <a:gd name="connsiteY3" fmla="*/ 3428999 h 3428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2" h="3428999">
                <a:moveTo>
                  <a:pt x="0" y="0"/>
                </a:moveTo>
                <a:lnTo>
                  <a:pt x="6096002" y="0"/>
                </a:lnTo>
                <a:lnTo>
                  <a:pt x="6096002" y="3428999"/>
                </a:lnTo>
                <a:lnTo>
                  <a:pt x="0" y="3428999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14985737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6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E001E02-B7C0-4F31-A4FF-FD71C853EA6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-2" y="3428999"/>
            <a:ext cx="6096002" cy="3429000"/>
          </a:xfrm>
          <a:custGeom>
            <a:avLst/>
            <a:gdLst>
              <a:gd name="connsiteX0" fmla="*/ 0 w 6096002"/>
              <a:gd name="connsiteY0" fmla="*/ 0 h 3429000"/>
              <a:gd name="connsiteX1" fmla="*/ 6096002 w 6096002"/>
              <a:gd name="connsiteY1" fmla="*/ 0 h 3429000"/>
              <a:gd name="connsiteX2" fmla="*/ 6096002 w 6096002"/>
              <a:gd name="connsiteY2" fmla="*/ 3429000 h 3429000"/>
              <a:gd name="connsiteX3" fmla="*/ 0 w 6096002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2" h="3429000">
                <a:moveTo>
                  <a:pt x="0" y="0"/>
                </a:moveTo>
                <a:lnTo>
                  <a:pt x="6096002" y="0"/>
                </a:lnTo>
                <a:lnTo>
                  <a:pt x="6096002" y="3429000"/>
                </a:lnTo>
                <a:lnTo>
                  <a:pt x="0" y="3429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7EBEC4CC-AC8D-4F89-B1CD-C03D4836AB2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095999" y="0"/>
            <a:ext cx="6096002" cy="3428999"/>
          </a:xfrm>
          <a:custGeom>
            <a:avLst/>
            <a:gdLst>
              <a:gd name="connsiteX0" fmla="*/ 0 w 6096002"/>
              <a:gd name="connsiteY0" fmla="*/ 0 h 3428999"/>
              <a:gd name="connsiteX1" fmla="*/ 6096002 w 6096002"/>
              <a:gd name="connsiteY1" fmla="*/ 0 h 3428999"/>
              <a:gd name="connsiteX2" fmla="*/ 6096002 w 6096002"/>
              <a:gd name="connsiteY2" fmla="*/ 3428999 h 3428999"/>
              <a:gd name="connsiteX3" fmla="*/ 0 w 6096002"/>
              <a:gd name="connsiteY3" fmla="*/ 3428999 h 3428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2" h="3428999">
                <a:moveTo>
                  <a:pt x="0" y="0"/>
                </a:moveTo>
                <a:lnTo>
                  <a:pt x="6096002" y="0"/>
                </a:lnTo>
                <a:lnTo>
                  <a:pt x="6096002" y="3428999"/>
                </a:lnTo>
                <a:lnTo>
                  <a:pt x="0" y="3428999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92781077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E001E02-B7C0-4F31-A4FF-FD71C853EA6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-2" y="0"/>
            <a:ext cx="4063999" cy="3429000"/>
          </a:xfrm>
          <a:custGeom>
            <a:avLst/>
            <a:gdLst>
              <a:gd name="connsiteX0" fmla="*/ 0 w 6096002"/>
              <a:gd name="connsiteY0" fmla="*/ 0 h 3429000"/>
              <a:gd name="connsiteX1" fmla="*/ 6096002 w 6096002"/>
              <a:gd name="connsiteY1" fmla="*/ 0 h 3429000"/>
              <a:gd name="connsiteX2" fmla="*/ 6096002 w 6096002"/>
              <a:gd name="connsiteY2" fmla="*/ 3429000 h 3429000"/>
              <a:gd name="connsiteX3" fmla="*/ 0 w 6096002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2" h="3429000">
                <a:moveTo>
                  <a:pt x="0" y="0"/>
                </a:moveTo>
                <a:lnTo>
                  <a:pt x="6096002" y="0"/>
                </a:lnTo>
                <a:lnTo>
                  <a:pt x="6096002" y="3429000"/>
                </a:lnTo>
                <a:lnTo>
                  <a:pt x="0" y="3429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671C7AA3-2A3B-405D-84A8-9E10F6916C9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064006" y="3429000"/>
            <a:ext cx="4063999" cy="3429000"/>
          </a:xfrm>
          <a:custGeom>
            <a:avLst/>
            <a:gdLst>
              <a:gd name="connsiteX0" fmla="*/ 0 w 6096002"/>
              <a:gd name="connsiteY0" fmla="*/ 0 h 3429000"/>
              <a:gd name="connsiteX1" fmla="*/ 6096002 w 6096002"/>
              <a:gd name="connsiteY1" fmla="*/ 0 h 3429000"/>
              <a:gd name="connsiteX2" fmla="*/ 6096002 w 6096002"/>
              <a:gd name="connsiteY2" fmla="*/ 3429000 h 3429000"/>
              <a:gd name="connsiteX3" fmla="*/ 0 w 6096002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2" h="3429000">
                <a:moveTo>
                  <a:pt x="0" y="0"/>
                </a:moveTo>
                <a:lnTo>
                  <a:pt x="6096002" y="0"/>
                </a:lnTo>
                <a:lnTo>
                  <a:pt x="6096002" y="3429000"/>
                </a:lnTo>
                <a:lnTo>
                  <a:pt x="0" y="3429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00E4F9E2-DB65-4B7B-9431-4FD7EBA59A22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28005" y="0"/>
            <a:ext cx="4063999" cy="3429000"/>
          </a:xfrm>
          <a:custGeom>
            <a:avLst/>
            <a:gdLst>
              <a:gd name="connsiteX0" fmla="*/ 0 w 6096002"/>
              <a:gd name="connsiteY0" fmla="*/ 0 h 3429000"/>
              <a:gd name="connsiteX1" fmla="*/ 6096002 w 6096002"/>
              <a:gd name="connsiteY1" fmla="*/ 0 h 3429000"/>
              <a:gd name="connsiteX2" fmla="*/ 6096002 w 6096002"/>
              <a:gd name="connsiteY2" fmla="*/ 3429000 h 3429000"/>
              <a:gd name="connsiteX3" fmla="*/ 0 w 6096002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2" h="3429000">
                <a:moveTo>
                  <a:pt x="0" y="0"/>
                </a:moveTo>
                <a:lnTo>
                  <a:pt x="6096002" y="0"/>
                </a:lnTo>
                <a:lnTo>
                  <a:pt x="6096002" y="3429000"/>
                </a:lnTo>
                <a:lnTo>
                  <a:pt x="0" y="3429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418412887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3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8" grpId="0" animBg="1"/>
      <p:bldP spid="11" grpId="0" animBg="1"/>
    </p:bldLst>
  </p:timing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E001E02-B7C0-4F31-A4FF-FD71C853EA6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-2" y="3429000"/>
            <a:ext cx="4063999" cy="3429000"/>
          </a:xfrm>
          <a:custGeom>
            <a:avLst/>
            <a:gdLst>
              <a:gd name="connsiteX0" fmla="*/ 0 w 6096002"/>
              <a:gd name="connsiteY0" fmla="*/ 0 h 3429000"/>
              <a:gd name="connsiteX1" fmla="*/ 6096002 w 6096002"/>
              <a:gd name="connsiteY1" fmla="*/ 0 h 3429000"/>
              <a:gd name="connsiteX2" fmla="*/ 6096002 w 6096002"/>
              <a:gd name="connsiteY2" fmla="*/ 3429000 h 3429000"/>
              <a:gd name="connsiteX3" fmla="*/ 0 w 6096002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2" h="3429000">
                <a:moveTo>
                  <a:pt x="0" y="0"/>
                </a:moveTo>
                <a:lnTo>
                  <a:pt x="6096002" y="0"/>
                </a:lnTo>
                <a:lnTo>
                  <a:pt x="6096002" y="3429000"/>
                </a:lnTo>
                <a:lnTo>
                  <a:pt x="0" y="3429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671C7AA3-2A3B-405D-84A8-9E10F6916C9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064006" y="0"/>
            <a:ext cx="4063999" cy="3429000"/>
          </a:xfrm>
          <a:custGeom>
            <a:avLst/>
            <a:gdLst>
              <a:gd name="connsiteX0" fmla="*/ 0 w 6096002"/>
              <a:gd name="connsiteY0" fmla="*/ 0 h 3429000"/>
              <a:gd name="connsiteX1" fmla="*/ 6096002 w 6096002"/>
              <a:gd name="connsiteY1" fmla="*/ 0 h 3429000"/>
              <a:gd name="connsiteX2" fmla="*/ 6096002 w 6096002"/>
              <a:gd name="connsiteY2" fmla="*/ 3429000 h 3429000"/>
              <a:gd name="connsiteX3" fmla="*/ 0 w 6096002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2" h="3429000">
                <a:moveTo>
                  <a:pt x="0" y="0"/>
                </a:moveTo>
                <a:lnTo>
                  <a:pt x="6096002" y="0"/>
                </a:lnTo>
                <a:lnTo>
                  <a:pt x="6096002" y="3429000"/>
                </a:lnTo>
                <a:lnTo>
                  <a:pt x="0" y="3429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00E4F9E2-DB65-4B7B-9431-4FD7EBA59A22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28005" y="3429000"/>
            <a:ext cx="4063999" cy="3429000"/>
          </a:xfrm>
          <a:custGeom>
            <a:avLst/>
            <a:gdLst>
              <a:gd name="connsiteX0" fmla="*/ 0 w 6096002"/>
              <a:gd name="connsiteY0" fmla="*/ 0 h 3429000"/>
              <a:gd name="connsiteX1" fmla="*/ 6096002 w 6096002"/>
              <a:gd name="connsiteY1" fmla="*/ 0 h 3429000"/>
              <a:gd name="connsiteX2" fmla="*/ 6096002 w 6096002"/>
              <a:gd name="connsiteY2" fmla="*/ 3429000 h 3429000"/>
              <a:gd name="connsiteX3" fmla="*/ 0 w 6096002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2" h="3429000">
                <a:moveTo>
                  <a:pt x="0" y="0"/>
                </a:moveTo>
                <a:lnTo>
                  <a:pt x="6096002" y="0"/>
                </a:lnTo>
                <a:lnTo>
                  <a:pt x="6096002" y="3429000"/>
                </a:lnTo>
                <a:lnTo>
                  <a:pt x="0" y="3429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85882955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6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8" grpId="0" animBg="1"/>
      <p:bldP spid="11" grpId="0" animBg="1"/>
    </p:bldLst>
  </p:timing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34975"/>
          </a:xfrm>
        </p:spPr>
        <p:txBody>
          <a:bodyPr>
            <a:normAutofit/>
          </a:bodyPr>
          <a:lstStyle>
            <a:lvl1pPr algn="ctr">
              <a:defRPr sz="24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866775"/>
            <a:ext cx="10515600" cy="190500"/>
          </a:xfrm>
        </p:spPr>
        <p:txBody>
          <a:bodyPr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  <a:latin typeface="Raleway Thin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EEDD58F7-CA1C-4220-8C72-E80C0A966C5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484863" y="1701800"/>
            <a:ext cx="2575611" cy="4384040"/>
          </a:xfrm>
          <a:custGeom>
            <a:avLst/>
            <a:gdLst>
              <a:gd name="connsiteX0" fmla="*/ 0 w 2575611"/>
              <a:gd name="connsiteY0" fmla="*/ 0 h 4384040"/>
              <a:gd name="connsiteX1" fmla="*/ 2575611 w 2575611"/>
              <a:gd name="connsiteY1" fmla="*/ 0 h 4384040"/>
              <a:gd name="connsiteX2" fmla="*/ 2575611 w 2575611"/>
              <a:gd name="connsiteY2" fmla="*/ 4384040 h 4384040"/>
              <a:gd name="connsiteX3" fmla="*/ 0 w 2575611"/>
              <a:gd name="connsiteY3" fmla="*/ 4384040 h 4384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75611" h="4384040">
                <a:moveTo>
                  <a:pt x="0" y="0"/>
                </a:moveTo>
                <a:lnTo>
                  <a:pt x="2575611" y="0"/>
                </a:lnTo>
                <a:lnTo>
                  <a:pt x="2575611" y="4384040"/>
                </a:lnTo>
                <a:lnTo>
                  <a:pt x="0" y="438404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3BBEC9D4-E071-4F7E-8DCE-0080964FE20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778189" y="1701800"/>
            <a:ext cx="2575611" cy="4384040"/>
          </a:xfrm>
          <a:custGeom>
            <a:avLst/>
            <a:gdLst>
              <a:gd name="connsiteX0" fmla="*/ 0 w 2575611"/>
              <a:gd name="connsiteY0" fmla="*/ 0 h 4384040"/>
              <a:gd name="connsiteX1" fmla="*/ 2575611 w 2575611"/>
              <a:gd name="connsiteY1" fmla="*/ 0 h 4384040"/>
              <a:gd name="connsiteX2" fmla="*/ 2575611 w 2575611"/>
              <a:gd name="connsiteY2" fmla="*/ 4384040 h 4384040"/>
              <a:gd name="connsiteX3" fmla="*/ 0 w 2575611"/>
              <a:gd name="connsiteY3" fmla="*/ 4384040 h 4384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75611" h="4384040">
                <a:moveTo>
                  <a:pt x="0" y="0"/>
                </a:moveTo>
                <a:lnTo>
                  <a:pt x="2575611" y="0"/>
                </a:lnTo>
                <a:lnTo>
                  <a:pt x="2575611" y="4384040"/>
                </a:lnTo>
                <a:lnTo>
                  <a:pt x="0" y="438404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27372689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animBg="1"/>
      <p:bldP spid="12" grpId="0" animBg="1"/>
    </p:bldLst>
  </p:timing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CF4D0B43-A751-4DD9-A579-EFC1416F76A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38200" y="1701800"/>
            <a:ext cx="2575611" cy="4384040"/>
          </a:xfrm>
          <a:custGeom>
            <a:avLst/>
            <a:gdLst>
              <a:gd name="connsiteX0" fmla="*/ 0 w 2575611"/>
              <a:gd name="connsiteY0" fmla="*/ 0 h 4384040"/>
              <a:gd name="connsiteX1" fmla="*/ 2575611 w 2575611"/>
              <a:gd name="connsiteY1" fmla="*/ 0 h 4384040"/>
              <a:gd name="connsiteX2" fmla="*/ 2575611 w 2575611"/>
              <a:gd name="connsiteY2" fmla="*/ 4384040 h 4384040"/>
              <a:gd name="connsiteX3" fmla="*/ 0 w 2575611"/>
              <a:gd name="connsiteY3" fmla="*/ 4384040 h 4384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75611" h="4384040">
                <a:moveTo>
                  <a:pt x="0" y="0"/>
                </a:moveTo>
                <a:lnTo>
                  <a:pt x="2575611" y="0"/>
                </a:lnTo>
                <a:lnTo>
                  <a:pt x="2575611" y="4384040"/>
                </a:lnTo>
                <a:lnTo>
                  <a:pt x="0" y="438404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191DBDEB-6D72-4999-98C3-A44E6C587AB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131526" y="1701800"/>
            <a:ext cx="2575611" cy="4384040"/>
          </a:xfrm>
          <a:custGeom>
            <a:avLst/>
            <a:gdLst>
              <a:gd name="connsiteX0" fmla="*/ 0 w 2575611"/>
              <a:gd name="connsiteY0" fmla="*/ 0 h 4384040"/>
              <a:gd name="connsiteX1" fmla="*/ 2575611 w 2575611"/>
              <a:gd name="connsiteY1" fmla="*/ 0 h 4384040"/>
              <a:gd name="connsiteX2" fmla="*/ 2575611 w 2575611"/>
              <a:gd name="connsiteY2" fmla="*/ 4384040 h 4384040"/>
              <a:gd name="connsiteX3" fmla="*/ 0 w 2575611"/>
              <a:gd name="connsiteY3" fmla="*/ 4384040 h 4384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75611" h="4384040">
                <a:moveTo>
                  <a:pt x="0" y="0"/>
                </a:moveTo>
                <a:lnTo>
                  <a:pt x="2575611" y="0"/>
                </a:lnTo>
                <a:lnTo>
                  <a:pt x="2575611" y="4384040"/>
                </a:lnTo>
                <a:lnTo>
                  <a:pt x="0" y="438404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34975"/>
          </a:xfrm>
        </p:spPr>
        <p:txBody>
          <a:bodyPr>
            <a:normAutofit/>
          </a:bodyPr>
          <a:lstStyle>
            <a:lvl1pPr algn="ctr">
              <a:defRPr sz="24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866775"/>
            <a:ext cx="10515600" cy="190500"/>
          </a:xfrm>
        </p:spPr>
        <p:txBody>
          <a:bodyPr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  <a:latin typeface="Raleway Thin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64459811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34975"/>
          </a:xfrm>
        </p:spPr>
        <p:txBody>
          <a:bodyPr>
            <a:normAutofit/>
          </a:bodyPr>
          <a:lstStyle>
            <a:lvl1pPr algn="ctr">
              <a:defRPr sz="24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866775"/>
            <a:ext cx="10515600" cy="190500"/>
          </a:xfrm>
        </p:spPr>
        <p:txBody>
          <a:bodyPr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  <a:latin typeface="Raleway Thin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EEDD58F7-CA1C-4220-8C72-E80C0A966C5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484863" y="1701800"/>
            <a:ext cx="2575611" cy="4384040"/>
          </a:xfrm>
          <a:custGeom>
            <a:avLst/>
            <a:gdLst>
              <a:gd name="connsiteX0" fmla="*/ 0 w 2575611"/>
              <a:gd name="connsiteY0" fmla="*/ 0 h 4384040"/>
              <a:gd name="connsiteX1" fmla="*/ 2575611 w 2575611"/>
              <a:gd name="connsiteY1" fmla="*/ 0 h 4384040"/>
              <a:gd name="connsiteX2" fmla="*/ 2575611 w 2575611"/>
              <a:gd name="connsiteY2" fmla="*/ 4384040 h 4384040"/>
              <a:gd name="connsiteX3" fmla="*/ 0 w 2575611"/>
              <a:gd name="connsiteY3" fmla="*/ 4384040 h 4384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75611" h="4384040">
                <a:moveTo>
                  <a:pt x="0" y="0"/>
                </a:moveTo>
                <a:lnTo>
                  <a:pt x="2575611" y="0"/>
                </a:lnTo>
                <a:lnTo>
                  <a:pt x="2575611" y="4384040"/>
                </a:lnTo>
                <a:lnTo>
                  <a:pt x="0" y="438404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3BBEC9D4-E071-4F7E-8DCE-0080964FE20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778189" y="1701800"/>
            <a:ext cx="2575611" cy="4384040"/>
          </a:xfrm>
          <a:custGeom>
            <a:avLst/>
            <a:gdLst>
              <a:gd name="connsiteX0" fmla="*/ 0 w 2575611"/>
              <a:gd name="connsiteY0" fmla="*/ 0 h 4384040"/>
              <a:gd name="connsiteX1" fmla="*/ 2575611 w 2575611"/>
              <a:gd name="connsiteY1" fmla="*/ 0 h 4384040"/>
              <a:gd name="connsiteX2" fmla="*/ 2575611 w 2575611"/>
              <a:gd name="connsiteY2" fmla="*/ 4384040 h 4384040"/>
              <a:gd name="connsiteX3" fmla="*/ 0 w 2575611"/>
              <a:gd name="connsiteY3" fmla="*/ 4384040 h 4384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75611" h="4384040">
                <a:moveTo>
                  <a:pt x="0" y="0"/>
                </a:moveTo>
                <a:lnTo>
                  <a:pt x="2575611" y="0"/>
                </a:lnTo>
                <a:lnTo>
                  <a:pt x="2575611" y="4384040"/>
                </a:lnTo>
                <a:lnTo>
                  <a:pt x="0" y="438404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/>
          </a:p>
        </p:txBody>
      </p:sp>
    </p:spTree>
    <p:extLst>
      <p:ext uri="{BB962C8B-B14F-4D97-AF65-F5344CB8AC3E}">
        <p14:creationId xmlns:p14="http://schemas.microsoft.com/office/powerpoint/2010/main" val="2468429120"/>
      </p:ext>
    </p:extLst>
  </p:cSld>
  <p:clrMapOvr>
    <a:masterClrMapping/>
  </p:clrMapOvr>
  <p:transition spd="slow">
    <p:push dir="u"/>
  </p:transition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34975"/>
          </a:xfrm>
        </p:spPr>
        <p:txBody>
          <a:bodyPr>
            <a:normAutofit/>
          </a:bodyPr>
          <a:lstStyle>
            <a:lvl1pPr algn="ctr">
              <a:defRPr sz="24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866775"/>
            <a:ext cx="10515600" cy="190500"/>
          </a:xfrm>
        </p:spPr>
        <p:txBody>
          <a:bodyPr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  <a:latin typeface="Raleway Thin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00D21411-0C5C-4F00-8733-E441FF52777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057775" y="1914525"/>
            <a:ext cx="2076450" cy="2076450"/>
          </a:xfrm>
          <a:custGeom>
            <a:avLst/>
            <a:gdLst>
              <a:gd name="connsiteX0" fmla="*/ 1038225 w 2076450"/>
              <a:gd name="connsiteY0" fmla="*/ 0 h 2076450"/>
              <a:gd name="connsiteX1" fmla="*/ 2076450 w 2076450"/>
              <a:gd name="connsiteY1" fmla="*/ 1038225 h 2076450"/>
              <a:gd name="connsiteX2" fmla="*/ 1038225 w 2076450"/>
              <a:gd name="connsiteY2" fmla="*/ 2076450 h 2076450"/>
              <a:gd name="connsiteX3" fmla="*/ 0 w 2076450"/>
              <a:gd name="connsiteY3" fmla="*/ 1038225 h 2076450"/>
              <a:gd name="connsiteX4" fmla="*/ 1038225 w 2076450"/>
              <a:gd name="connsiteY4" fmla="*/ 0 h 2076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76450" h="2076450">
                <a:moveTo>
                  <a:pt x="1038225" y="0"/>
                </a:moveTo>
                <a:cubicBezTo>
                  <a:pt x="1611621" y="0"/>
                  <a:pt x="2076450" y="464829"/>
                  <a:pt x="2076450" y="1038225"/>
                </a:cubicBezTo>
                <a:cubicBezTo>
                  <a:pt x="2076450" y="1611621"/>
                  <a:pt x="1611621" y="2076450"/>
                  <a:pt x="1038225" y="2076450"/>
                </a:cubicBezTo>
                <a:cubicBezTo>
                  <a:pt x="464829" y="2076450"/>
                  <a:pt x="0" y="1611621"/>
                  <a:pt x="0" y="1038225"/>
                </a:cubicBezTo>
                <a:cubicBezTo>
                  <a:pt x="0" y="464829"/>
                  <a:pt x="464829" y="0"/>
                  <a:pt x="1038225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455500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animBg="1"/>
    </p:bldLst>
  </p:timing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34975"/>
          </a:xfrm>
        </p:spPr>
        <p:txBody>
          <a:bodyPr>
            <a:normAutofit/>
          </a:bodyPr>
          <a:lstStyle>
            <a:lvl1pPr algn="ctr">
              <a:defRPr sz="24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866775"/>
            <a:ext cx="10515600" cy="190500"/>
          </a:xfrm>
        </p:spPr>
        <p:txBody>
          <a:bodyPr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  <a:latin typeface="Raleway Thin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EA3984D-B4D3-4EB5-B067-CA5F39E4C29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1" y="1803400"/>
            <a:ext cx="6096000" cy="4013200"/>
          </a:xfrm>
          <a:custGeom>
            <a:avLst/>
            <a:gdLst>
              <a:gd name="connsiteX0" fmla="*/ 0 w 6096000"/>
              <a:gd name="connsiteY0" fmla="*/ 0 h 4013200"/>
              <a:gd name="connsiteX1" fmla="*/ 6096000 w 6096000"/>
              <a:gd name="connsiteY1" fmla="*/ 0 h 4013200"/>
              <a:gd name="connsiteX2" fmla="*/ 6096000 w 6096000"/>
              <a:gd name="connsiteY2" fmla="*/ 4013200 h 4013200"/>
              <a:gd name="connsiteX3" fmla="*/ 0 w 6096000"/>
              <a:gd name="connsiteY3" fmla="*/ 4013200 h 401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4013200">
                <a:moveTo>
                  <a:pt x="0" y="0"/>
                </a:moveTo>
                <a:lnTo>
                  <a:pt x="6096000" y="0"/>
                </a:lnTo>
                <a:lnTo>
                  <a:pt x="6096000" y="4013200"/>
                </a:lnTo>
                <a:lnTo>
                  <a:pt x="0" y="40132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8325031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animBg="1"/>
    </p:bldLst>
  </p:timing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88781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r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70206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Fa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4442A23-AC25-4F43-B005-94CE6636FC9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299285" y="295576"/>
            <a:ext cx="4795055" cy="5542858"/>
          </a:xfrm>
          <a:custGeom>
            <a:avLst/>
            <a:gdLst>
              <a:gd name="connsiteX0" fmla="*/ 2395866 w 4795055"/>
              <a:gd name="connsiteY0" fmla="*/ 0 h 5542858"/>
              <a:gd name="connsiteX1" fmla="*/ 4795055 w 4795055"/>
              <a:gd name="connsiteY1" fmla="*/ 1381563 h 5542858"/>
              <a:gd name="connsiteX2" fmla="*/ 4795055 w 4795055"/>
              <a:gd name="connsiteY2" fmla="*/ 4154653 h 5542858"/>
              <a:gd name="connsiteX3" fmla="*/ 2395866 w 4795055"/>
              <a:gd name="connsiteY3" fmla="*/ 5542858 h 5542858"/>
              <a:gd name="connsiteX4" fmla="*/ 0 w 4795055"/>
              <a:gd name="connsiteY4" fmla="*/ 4154653 h 5542858"/>
              <a:gd name="connsiteX5" fmla="*/ 0 w 4795055"/>
              <a:gd name="connsiteY5" fmla="*/ 1381563 h 5542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95055" h="5542858">
                <a:moveTo>
                  <a:pt x="2395866" y="0"/>
                </a:moveTo>
                <a:lnTo>
                  <a:pt x="4795055" y="1381563"/>
                </a:lnTo>
                <a:lnTo>
                  <a:pt x="4795055" y="4154653"/>
                </a:lnTo>
                <a:lnTo>
                  <a:pt x="2395866" y="5542858"/>
                </a:lnTo>
                <a:lnTo>
                  <a:pt x="0" y="4154653"/>
                </a:lnTo>
                <a:lnTo>
                  <a:pt x="0" y="1381563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318225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mp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10" dur="1500" fill="hold"/>
                                        <p:tgtEl>
                                          <p:spTgt spid="5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Fa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87AFA4-4C8F-4C70-BEAF-C3DDCBB4015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4341" y="295576"/>
            <a:ext cx="4795055" cy="5542858"/>
          </a:xfrm>
          <a:custGeom>
            <a:avLst/>
            <a:gdLst>
              <a:gd name="connsiteX0" fmla="*/ 2395866 w 4795055"/>
              <a:gd name="connsiteY0" fmla="*/ 0 h 5542858"/>
              <a:gd name="connsiteX1" fmla="*/ 4795055 w 4795055"/>
              <a:gd name="connsiteY1" fmla="*/ 1381563 h 5542858"/>
              <a:gd name="connsiteX2" fmla="*/ 4795055 w 4795055"/>
              <a:gd name="connsiteY2" fmla="*/ 4154653 h 5542858"/>
              <a:gd name="connsiteX3" fmla="*/ 2395866 w 4795055"/>
              <a:gd name="connsiteY3" fmla="*/ 5542858 h 5542858"/>
              <a:gd name="connsiteX4" fmla="*/ 0 w 4795055"/>
              <a:gd name="connsiteY4" fmla="*/ 4154653 h 5542858"/>
              <a:gd name="connsiteX5" fmla="*/ 0 w 4795055"/>
              <a:gd name="connsiteY5" fmla="*/ 1381563 h 5542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95055" h="5542858">
                <a:moveTo>
                  <a:pt x="2395866" y="0"/>
                </a:moveTo>
                <a:lnTo>
                  <a:pt x="4795055" y="1381563"/>
                </a:lnTo>
                <a:lnTo>
                  <a:pt x="4795055" y="4154653"/>
                </a:lnTo>
                <a:lnTo>
                  <a:pt x="2395866" y="5542858"/>
                </a:lnTo>
                <a:lnTo>
                  <a:pt x="0" y="4154653"/>
                </a:lnTo>
                <a:lnTo>
                  <a:pt x="0" y="1381563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161157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mp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10" dur="1500" fill="hold"/>
                                        <p:tgtEl>
                                          <p:spTgt spid="3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</p:bldLst>
  </p:timing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Fa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87AFA4-4C8F-4C70-BEAF-C3DDCBB4015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299284" y="1019566"/>
            <a:ext cx="4795055" cy="5542858"/>
          </a:xfrm>
          <a:custGeom>
            <a:avLst/>
            <a:gdLst>
              <a:gd name="connsiteX0" fmla="*/ 2395866 w 4795055"/>
              <a:gd name="connsiteY0" fmla="*/ 0 h 5542858"/>
              <a:gd name="connsiteX1" fmla="*/ 4795055 w 4795055"/>
              <a:gd name="connsiteY1" fmla="*/ 1381563 h 5542858"/>
              <a:gd name="connsiteX2" fmla="*/ 4795055 w 4795055"/>
              <a:gd name="connsiteY2" fmla="*/ 4154653 h 5542858"/>
              <a:gd name="connsiteX3" fmla="*/ 2395866 w 4795055"/>
              <a:gd name="connsiteY3" fmla="*/ 5542858 h 5542858"/>
              <a:gd name="connsiteX4" fmla="*/ 0 w 4795055"/>
              <a:gd name="connsiteY4" fmla="*/ 4154653 h 5542858"/>
              <a:gd name="connsiteX5" fmla="*/ 0 w 4795055"/>
              <a:gd name="connsiteY5" fmla="*/ 1381563 h 5542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95055" h="5542858">
                <a:moveTo>
                  <a:pt x="2395866" y="0"/>
                </a:moveTo>
                <a:lnTo>
                  <a:pt x="4795055" y="1381563"/>
                </a:lnTo>
                <a:lnTo>
                  <a:pt x="4795055" y="4154653"/>
                </a:lnTo>
                <a:lnTo>
                  <a:pt x="2395866" y="5542858"/>
                </a:lnTo>
                <a:lnTo>
                  <a:pt x="0" y="4154653"/>
                </a:lnTo>
                <a:lnTo>
                  <a:pt x="0" y="1381563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643379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mp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10" dur="1500" fill="hold"/>
                                        <p:tgtEl>
                                          <p:spTgt spid="3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</p:bldLst>
  </p:timing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Fa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87AFA4-4C8F-4C70-BEAF-C3DDCBB4015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4341" y="1019566"/>
            <a:ext cx="4795055" cy="5542858"/>
          </a:xfrm>
          <a:custGeom>
            <a:avLst/>
            <a:gdLst>
              <a:gd name="connsiteX0" fmla="*/ 2395866 w 4795055"/>
              <a:gd name="connsiteY0" fmla="*/ 0 h 5542858"/>
              <a:gd name="connsiteX1" fmla="*/ 4795055 w 4795055"/>
              <a:gd name="connsiteY1" fmla="*/ 1381563 h 5542858"/>
              <a:gd name="connsiteX2" fmla="*/ 4795055 w 4795055"/>
              <a:gd name="connsiteY2" fmla="*/ 4154653 h 5542858"/>
              <a:gd name="connsiteX3" fmla="*/ 2395866 w 4795055"/>
              <a:gd name="connsiteY3" fmla="*/ 5542858 h 5542858"/>
              <a:gd name="connsiteX4" fmla="*/ 0 w 4795055"/>
              <a:gd name="connsiteY4" fmla="*/ 4154653 h 5542858"/>
              <a:gd name="connsiteX5" fmla="*/ 0 w 4795055"/>
              <a:gd name="connsiteY5" fmla="*/ 1381563 h 5542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95055" h="5542858">
                <a:moveTo>
                  <a:pt x="2395866" y="0"/>
                </a:moveTo>
                <a:lnTo>
                  <a:pt x="4795055" y="1381563"/>
                </a:lnTo>
                <a:lnTo>
                  <a:pt x="4795055" y="4154653"/>
                </a:lnTo>
                <a:lnTo>
                  <a:pt x="2395866" y="5542858"/>
                </a:lnTo>
                <a:lnTo>
                  <a:pt x="0" y="4154653"/>
                </a:lnTo>
                <a:lnTo>
                  <a:pt x="0" y="1381563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694372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mp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10" dur="1500" fill="hold"/>
                                        <p:tgtEl>
                                          <p:spTgt spid="3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</p:bldLst>
  </p:timing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a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D8B6E358-DED7-40B4-AE9D-B50F6567AE3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193143" y="1293338"/>
            <a:ext cx="3869181" cy="4246414"/>
          </a:xfrm>
          <a:custGeom>
            <a:avLst/>
            <a:gdLst>
              <a:gd name="connsiteX0" fmla="*/ 558445 w 3869181"/>
              <a:gd name="connsiteY0" fmla="*/ 125 h 4246414"/>
              <a:gd name="connsiteX1" fmla="*/ 849180 w 3869181"/>
              <a:gd name="connsiteY1" fmla="*/ 74805 h 4246414"/>
              <a:gd name="connsiteX2" fmla="*/ 3588203 w 3869181"/>
              <a:gd name="connsiteY2" fmla="*/ 1640525 h 4246414"/>
              <a:gd name="connsiteX3" fmla="*/ 3588203 w 3869181"/>
              <a:gd name="connsiteY3" fmla="*/ 2604678 h 4246414"/>
              <a:gd name="connsiteX4" fmla="*/ 849180 w 3869181"/>
              <a:gd name="connsiteY4" fmla="*/ 4170397 h 4246414"/>
              <a:gd name="connsiteX5" fmla="*/ 0 w 3869181"/>
              <a:gd name="connsiteY5" fmla="*/ 3692440 h 4246414"/>
              <a:gd name="connsiteX6" fmla="*/ 0 w 3869181"/>
              <a:gd name="connsiteY6" fmla="*/ 561002 h 4246414"/>
              <a:gd name="connsiteX7" fmla="*/ 558445 w 3869181"/>
              <a:gd name="connsiteY7" fmla="*/ 125 h 42464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869181" h="4246414">
                <a:moveTo>
                  <a:pt x="558445" y="125"/>
                </a:moveTo>
                <a:cubicBezTo>
                  <a:pt x="655617" y="-1936"/>
                  <a:pt x="755521" y="21241"/>
                  <a:pt x="849180" y="74805"/>
                </a:cubicBezTo>
                <a:cubicBezTo>
                  <a:pt x="849180" y="74805"/>
                  <a:pt x="849180" y="74805"/>
                  <a:pt x="3588203" y="1640525"/>
                </a:cubicBezTo>
                <a:cubicBezTo>
                  <a:pt x="3962841" y="1854781"/>
                  <a:pt x="3962841" y="2390421"/>
                  <a:pt x="3588203" y="2604678"/>
                </a:cubicBezTo>
                <a:cubicBezTo>
                  <a:pt x="3588203" y="2604678"/>
                  <a:pt x="3588203" y="2604678"/>
                  <a:pt x="849180" y="4170397"/>
                </a:cubicBezTo>
                <a:cubicBezTo>
                  <a:pt x="474542" y="4384653"/>
                  <a:pt x="0" y="4120953"/>
                  <a:pt x="0" y="3692440"/>
                </a:cubicBezTo>
                <a:cubicBezTo>
                  <a:pt x="0" y="3692440"/>
                  <a:pt x="0" y="3692440"/>
                  <a:pt x="0" y="561002"/>
                </a:cubicBezTo>
                <a:cubicBezTo>
                  <a:pt x="0" y="239618"/>
                  <a:pt x="266930" y="6305"/>
                  <a:pt x="558445" y="125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427961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mp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10" dur="1000" fill="hold"/>
                                        <p:tgtEl>
                                          <p:spTgt spid="4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</p:bldLst>
  </p:timing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a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FC45E79F-B3CF-4E0C-8BE8-4B63B598700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69595" y="1306607"/>
            <a:ext cx="3867100" cy="4289996"/>
          </a:xfrm>
          <a:custGeom>
            <a:avLst/>
            <a:gdLst>
              <a:gd name="connsiteX0" fmla="*/ 3315679 w 3867100"/>
              <a:gd name="connsiteY0" fmla="*/ 127 h 4289996"/>
              <a:gd name="connsiteX1" fmla="*/ 3867100 w 3867100"/>
              <a:gd name="connsiteY1" fmla="*/ 566761 h 4289996"/>
              <a:gd name="connsiteX2" fmla="*/ 3867100 w 3867100"/>
              <a:gd name="connsiteY2" fmla="*/ 3730336 h 4289996"/>
              <a:gd name="connsiteX3" fmla="*/ 3026245 w 3867100"/>
              <a:gd name="connsiteY3" fmla="*/ 4213198 h 4289996"/>
              <a:gd name="connsiteX4" fmla="*/ 287223 w 3867100"/>
              <a:gd name="connsiteY4" fmla="*/ 2631410 h 4289996"/>
              <a:gd name="connsiteX5" fmla="*/ 287223 w 3867100"/>
              <a:gd name="connsiteY5" fmla="*/ 1657362 h 4289996"/>
              <a:gd name="connsiteX6" fmla="*/ 3026245 w 3867100"/>
              <a:gd name="connsiteY6" fmla="*/ 75574 h 4289996"/>
              <a:gd name="connsiteX7" fmla="*/ 3315679 w 3867100"/>
              <a:gd name="connsiteY7" fmla="*/ 127 h 4289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867100" h="4289996">
                <a:moveTo>
                  <a:pt x="3315679" y="127"/>
                </a:moveTo>
                <a:cubicBezTo>
                  <a:pt x="3604853" y="6371"/>
                  <a:pt x="3867100" y="242078"/>
                  <a:pt x="3867100" y="566761"/>
                </a:cubicBezTo>
                <a:cubicBezTo>
                  <a:pt x="3867100" y="3730336"/>
                  <a:pt x="3867100" y="3730336"/>
                  <a:pt x="3867100" y="3730336"/>
                </a:cubicBezTo>
                <a:cubicBezTo>
                  <a:pt x="3867100" y="4163247"/>
                  <a:pt x="3400884" y="4429653"/>
                  <a:pt x="3026245" y="4213198"/>
                </a:cubicBezTo>
                <a:cubicBezTo>
                  <a:pt x="287223" y="2631410"/>
                  <a:pt x="287223" y="2631410"/>
                  <a:pt x="287223" y="2631410"/>
                </a:cubicBezTo>
                <a:cubicBezTo>
                  <a:pt x="-95741" y="2414955"/>
                  <a:pt x="-95741" y="1873817"/>
                  <a:pt x="287223" y="1657362"/>
                </a:cubicBezTo>
                <a:cubicBezTo>
                  <a:pt x="3026245" y="75574"/>
                  <a:pt x="3026245" y="75574"/>
                  <a:pt x="3026245" y="75574"/>
                </a:cubicBezTo>
                <a:cubicBezTo>
                  <a:pt x="3119905" y="21460"/>
                  <a:pt x="3219288" y="-1954"/>
                  <a:pt x="3315679" y="127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530788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mp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10" dur="1000" fill="hold"/>
                                        <p:tgtEl>
                                          <p:spTgt spid="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CF4D0B43-A751-4DD9-A579-EFC1416F76A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38200" y="1701800"/>
            <a:ext cx="2575611" cy="4384040"/>
          </a:xfrm>
          <a:custGeom>
            <a:avLst/>
            <a:gdLst>
              <a:gd name="connsiteX0" fmla="*/ 0 w 2575611"/>
              <a:gd name="connsiteY0" fmla="*/ 0 h 4384040"/>
              <a:gd name="connsiteX1" fmla="*/ 2575611 w 2575611"/>
              <a:gd name="connsiteY1" fmla="*/ 0 h 4384040"/>
              <a:gd name="connsiteX2" fmla="*/ 2575611 w 2575611"/>
              <a:gd name="connsiteY2" fmla="*/ 4384040 h 4384040"/>
              <a:gd name="connsiteX3" fmla="*/ 0 w 2575611"/>
              <a:gd name="connsiteY3" fmla="*/ 4384040 h 4384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75611" h="4384040">
                <a:moveTo>
                  <a:pt x="0" y="0"/>
                </a:moveTo>
                <a:lnTo>
                  <a:pt x="2575611" y="0"/>
                </a:lnTo>
                <a:lnTo>
                  <a:pt x="2575611" y="4384040"/>
                </a:lnTo>
                <a:lnTo>
                  <a:pt x="0" y="438404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191DBDEB-6D72-4999-98C3-A44E6C587AB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131526" y="1701800"/>
            <a:ext cx="2575611" cy="4384040"/>
          </a:xfrm>
          <a:custGeom>
            <a:avLst/>
            <a:gdLst>
              <a:gd name="connsiteX0" fmla="*/ 0 w 2575611"/>
              <a:gd name="connsiteY0" fmla="*/ 0 h 4384040"/>
              <a:gd name="connsiteX1" fmla="*/ 2575611 w 2575611"/>
              <a:gd name="connsiteY1" fmla="*/ 0 h 4384040"/>
              <a:gd name="connsiteX2" fmla="*/ 2575611 w 2575611"/>
              <a:gd name="connsiteY2" fmla="*/ 4384040 h 4384040"/>
              <a:gd name="connsiteX3" fmla="*/ 0 w 2575611"/>
              <a:gd name="connsiteY3" fmla="*/ 4384040 h 4384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75611" h="4384040">
                <a:moveTo>
                  <a:pt x="0" y="0"/>
                </a:moveTo>
                <a:lnTo>
                  <a:pt x="2575611" y="0"/>
                </a:lnTo>
                <a:lnTo>
                  <a:pt x="2575611" y="4384040"/>
                </a:lnTo>
                <a:lnTo>
                  <a:pt x="0" y="438404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34975"/>
          </a:xfrm>
        </p:spPr>
        <p:txBody>
          <a:bodyPr>
            <a:normAutofit/>
          </a:bodyPr>
          <a:lstStyle>
            <a:lvl1pPr algn="ctr">
              <a:defRPr sz="24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866775"/>
            <a:ext cx="10515600" cy="190500"/>
          </a:xfrm>
        </p:spPr>
        <p:txBody>
          <a:bodyPr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  <a:latin typeface="Raleway Thin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990991878"/>
      </p:ext>
    </p:extLst>
  </p:cSld>
  <p:clrMapOvr>
    <a:masterClrMapping/>
  </p:clrMapOvr>
  <p:transition spd="slow">
    <p:push dir="u"/>
  </p:transition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Fa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43611FCE-EF7A-47D2-BFD3-3CF7E351D8B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129576" y="1305773"/>
            <a:ext cx="3864886" cy="4287246"/>
          </a:xfrm>
          <a:custGeom>
            <a:avLst/>
            <a:gdLst>
              <a:gd name="connsiteX0" fmla="*/ 3307061 w 3864886"/>
              <a:gd name="connsiteY0" fmla="*/ 127 h 4287246"/>
              <a:gd name="connsiteX1" fmla="*/ 3864886 w 3864886"/>
              <a:gd name="connsiteY1" fmla="*/ 566397 h 4287246"/>
              <a:gd name="connsiteX2" fmla="*/ 3864886 w 3864886"/>
              <a:gd name="connsiteY2" fmla="*/ 3727946 h 4287246"/>
              <a:gd name="connsiteX3" fmla="*/ 3016649 w 3864886"/>
              <a:gd name="connsiteY3" fmla="*/ 4210498 h 4287246"/>
              <a:gd name="connsiteX4" fmla="*/ 280666 w 3864886"/>
              <a:gd name="connsiteY4" fmla="*/ 2629724 h 4287246"/>
              <a:gd name="connsiteX5" fmla="*/ 280666 w 3864886"/>
              <a:gd name="connsiteY5" fmla="*/ 1656300 h 4287246"/>
              <a:gd name="connsiteX6" fmla="*/ 3016649 w 3864886"/>
              <a:gd name="connsiteY6" fmla="*/ 75526 h 4287246"/>
              <a:gd name="connsiteX7" fmla="*/ 3307061 w 3864886"/>
              <a:gd name="connsiteY7" fmla="*/ 127 h 42872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864886" h="4287246">
                <a:moveTo>
                  <a:pt x="3307061" y="127"/>
                </a:moveTo>
                <a:cubicBezTo>
                  <a:pt x="3598253" y="6367"/>
                  <a:pt x="3864886" y="241923"/>
                  <a:pt x="3864886" y="566397"/>
                </a:cubicBezTo>
                <a:cubicBezTo>
                  <a:pt x="3864886" y="3727946"/>
                  <a:pt x="3864886" y="3727946"/>
                  <a:pt x="3864886" y="3727946"/>
                </a:cubicBezTo>
                <a:cubicBezTo>
                  <a:pt x="3864886" y="4160579"/>
                  <a:pt x="3390871" y="4426814"/>
                  <a:pt x="3016649" y="4210498"/>
                </a:cubicBezTo>
                <a:cubicBezTo>
                  <a:pt x="280666" y="2629724"/>
                  <a:pt x="280666" y="2629724"/>
                  <a:pt x="280666" y="2629724"/>
                </a:cubicBezTo>
                <a:cubicBezTo>
                  <a:pt x="-93556" y="2413407"/>
                  <a:pt x="-93556" y="1872616"/>
                  <a:pt x="280666" y="1656300"/>
                </a:cubicBezTo>
                <a:cubicBezTo>
                  <a:pt x="3016649" y="75526"/>
                  <a:pt x="3016649" y="75526"/>
                  <a:pt x="3016649" y="75526"/>
                </a:cubicBezTo>
                <a:cubicBezTo>
                  <a:pt x="3110204" y="21446"/>
                  <a:pt x="3209997" y="-1953"/>
                  <a:pt x="3307061" y="127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721341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mp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10" dur="1000" fill="hold"/>
                                        <p:tgtEl>
                                          <p:spTgt spid="5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Fa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0BF3A84-60E0-4C31-91C4-17BBFC6AFAE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855306" y="1306607"/>
            <a:ext cx="3869181" cy="4289996"/>
          </a:xfrm>
          <a:custGeom>
            <a:avLst/>
            <a:gdLst>
              <a:gd name="connsiteX0" fmla="*/ 558445 w 3869181"/>
              <a:gd name="connsiteY0" fmla="*/ 127 h 4289996"/>
              <a:gd name="connsiteX1" fmla="*/ 849180 w 3869181"/>
              <a:gd name="connsiteY1" fmla="*/ 75574 h 4289996"/>
              <a:gd name="connsiteX2" fmla="*/ 3588203 w 3869181"/>
              <a:gd name="connsiteY2" fmla="*/ 1657362 h 4289996"/>
              <a:gd name="connsiteX3" fmla="*/ 3588203 w 3869181"/>
              <a:gd name="connsiteY3" fmla="*/ 2631410 h 4289996"/>
              <a:gd name="connsiteX4" fmla="*/ 849180 w 3869181"/>
              <a:gd name="connsiteY4" fmla="*/ 4213198 h 4289996"/>
              <a:gd name="connsiteX5" fmla="*/ 0 w 3869181"/>
              <a:gd name="connsiteY5" fmla="*/ 3730336 h 4289996"/>
              <a:gd name="connsiteX6" fmla="*/ 0 w 3869181"/>
              <a:gd name="connsiteY6" fmla="*/ 566761 h 4289996"/>
              <a:gd name="connsiteX7" fmla="*/ 558445 w 3869181"/>
              <a:gd name="connsiteY7" fmla="*/ 127 h 4289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869181" h="4289996">
                <a:moveTo>
                  <a:pt x="558445" y="127"/>
                </a:moveTo>
                <a:cubicBezTo>
                  <a:pt x="655617" y="-1954"/>
                  <a:pt x="755521" y="21460"/>
                  <a:pt x="849180" y="75574"/>
                </a:cubicBezTo>
                <a:cubicBezTo>
                  <a:pt x="849180" y="75574"/>
                  <a:pt x="849180" y="75574"/>
                  <a:pt x="3588203" y="1657362"/>
                </a:cubicBezTo>
                <a:cubicBezTo>
                  <a:pt x="3962841" y="1873817"/>
                  <a:pt x="3962841" y="2414955"/>
                  <a:pt x="3588203" y="2631410"/>
                </a:cubicBezTo>
                <a:cubicBezTo>
                  <a:pt x="3588203" y="2631410"/>
                  <a:pt x="3588203" y="2631410"/>
                  <a:pt x="849180" y="4213198"/>
                </a:cubicBezTo>
                <a:cubicBezTo>
                  <a:pt x="474542" y="4429653"/>
                  <a:pt x="0" y="4163247"/>
                  <a:pt x="0" y="3730336"/>
                </a:cubicBezTo>
                <a:cubicBezTo>
                  <a:pt x="0" y="3730336"/>
                  <a:pt x="0" y="3730336"/>
                  <a:pt x="0" y="566761"/>
                </a:cubicBezTo>
                <a:cubicBezTo>
                  <a:pt x="0" y="242078"/>
                  <a:pt x="266930" y="6371"/>
                  <a:pt x="558445" y="127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48366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mp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10" dur="1000" fill="hold"/>
                                        <p:tgtEl>
                                          <p:spTgt spid="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C7DF9B20-0A9B-406E-836A-90046B9FDFC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81086" y="1295400"/>
            <a:ext cx="2133600" cy="2133600"/>
          </a:xfrm>
          <a:custGeom>
            <a:avLst/>
            <a:gdLst>
              <a:gd name="connsiteX0" fmla="*/ 1066800 w 2133600"/>
              <a:gd name="connsiteY0" fmla="*/ 0 h 2133600"/>
              <a:gd name="connsiteX1" fmla="*/ 2133600 w 2133600"/>
              <a:gd name="connsiteY1" fmla="*/ 1066800 h 2133600"/>
              <a:gd name="connsiteX2" fmla="*/ 1066800 w 2133600"/>
              <a:gd name="connsiteY2" fmla="*/ 2133600 h 2133600"/>
              <a:gd name="connsiteX3" fmla="*/ 0 w 2133600"/>
              <a:gd name="connsiteY3" fmla="*/ 1066800 h 2133600"/>
              <a:gd name="connsiteX4" fmla="*/ 1066800 w 2133600"/>
              <a:gd name="connsiteY4" fmla="*/ 0 h 213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33600" h="2133600">
                <a:moveTo>
                  <a:pt x="1066800" y="0"/>
                </a:moveTo>
                <a:cubicBezTo>
                  <a:pt x="1655977" y="0"/>
                  <a:pt x="2133600" y="477623"/>
                  <a:pt x="2133600" y="1066800"/>
                </a:cubicBezTo>
                <a:cubicBezTo>
                  <a:pt x="2133600" y="1655977"/>
                  <a:pt x="1655977" y="2133600"/>
                  <a:pt x="1066800" y="2133600"/>
                </a:cubicBezTo>
                <a:cubicBezTo>
                  <a:pt x="477623" y="2133600"/>
                  <a:pt x="0" y="1655977"/>
                  <a:pt x="0" y="1066800"/>
                </a:cubicBezTo>
                <a:cubicBezTo>
                  <a:pt x="0" y="477623"/>
                  <a:pt x="477623" y="0"/>
                  <a:pt x="1066800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85273169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C7DF9B20-0A9B-406E-836A-90046B9FDFC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977312" y="1295400"/>
            <a:ext cx="2133600" cy="2133600"/>
          </a:xfrm>
          <a:custGeom>
            <a:avLst/>
            <a:gdLst>
              <a:gd name="connsiteX0" fmla="*/ 1066800 w 2133600"/>
              <a:gd name="connsiteY0" fmla="*/ 0 h 2133600"/>
              <a:gd name="connsiteX1" fmla="*/ 2133600 w 2133600"/>
              <a:gd name="connsiteY1" fmla="*/ 1066800 h 2133600"/>
              <a:gd name="connsiteX2" fmla="*/ 1066800 w 2133600"/>
              <a:gd name="connsiteY2" fmla="*/ 2133600 h 2133600"/>
              <a:gd name="connsiteX3" fmla="*/ 0 w 2133600"/>
              <a:gd name="connsiteY3" fmla="*/ 1066800 h 2133600"/>
              <a:gd name="connsiteX4" fmla="*/ 1066800 w 2133600"/>
              <a:gd name="connsiteY4" fmla="*/ 0 h 213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33600" h="2133600">
                <a:moveTo>
                  <a:pt x="1066800" y="0"/>
                </a:moveTo>
                <a:cubicBezTo>
                  <a:pt x="1655977" y="0"/>
                  <a:pt x="2133600" y="477623"/>
                  <a:pt x="2133600" y="1066800"/>
                </a:cubicBezTo>
                <a:cubicBezTo>
                  <a:pt x="2133600" y="1655977"/>
                  <a:pt x="1655977" y="2133600"/>
                  <a:pt x="1066800" y="2133600"/>
                </a:cubicBezTo>
                <a:cubicBezTo>
                  <a:pt x="477623" y="2133600"/>
                  <a:pt x="0" y="1655977"/>
                  <a:pt x="0" y="1066800"/>
                </a:cubicBezTo>
                <a:cubicBezTo>
                  <a:pt x="0" y="477623"/>
                  <a:pt x="477623" y="0"/>
                  <a:pt x="1066800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97217603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4C4F165-6BFC-4575-B26F-10E2E1C942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5176157" cy="68580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526782249"/>
      </p:ext>
    </p:extLst>
  </p:cSld>
  <p:clrMapOvr>
    <a:masterClrMapping/>
  </p:clrMapOvr>
  <p:transition spd="slow">
    <p:push dir="u"/>
  </p:transition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4C4F165-6BFC-4575-B26F-10E2E1C942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015843" y="0"/>
            <a:ext cx="5176157" cy="68580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428916336"/>
      </p:ext>
    </p:extLst>
  </p:cSld>
  <p:clrMapOvr>
    <a:masterClrMapping/>
  </p:clrMapOvr>
  <p:transition spd="slow">
    <p:push dir="u"/>
  </p:transition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Push from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4C4F165-6BFC-4575-B26F-10E2E1C942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064000" cy="68580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659653542"/>
      </p:ext>
    </p:extLst>
  </p:cSld>
  <p:clrMapOvr>
    <a:masterClrMapping/>
  </p:clrMapOvr>
  <p:transition spd="slow">
    <p:push dir="r"/>
  </p:transition>
</p:sldLayout>
</file>

<file path=ppt/slideLayouts/slideLayout2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Push from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4C4F165-6BFC-4575-B26F-10E2E1C942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064000" y="0"/>
            <a:ext cx="4064000" cy="68580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195537380"/>
      </p:ext>
    </p:extLst>
  </p:cSld>
  <p:clrMapOvr>
    <a:masterClrMapping/>
  </p:clrMapOvr>
  <p:transition spd="slow">
    <p:push dir="r"/>
  </p:transition>
</p:sldLayout>
</file>

<file path=ppt/slideLayouts/slideLayout2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4C4F165-6BFC-4575-B26F-10E2E1C942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064000" y="0"/>
            <a:ext cx="4064000" cy="68580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248057268"/>
      </p:ext>
    </p:extLst>
  </p:cSld>
  <p:clrMapOvr>
    <a:masterClrMapping/>
  </p:clrMapOvr>
  <p:transition spd="slow">
    <p:push/>
  </p:transition>
</p:sldLayout>
</file>

<file path=ppt/slideLayouts/slideLayout2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4C4F165-6BFC-4575-B26F-10E2E1C942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128000" y="0"/>
            <a:ext cx="4064000" cy="68580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888927032"/>
      </p:ext>
    </p:extLst>
  </p:cSld>
  <p:clrMapOvr>
    <a:masterClrMapping/>
  </p:clrMapOvr>
  <p:transition spd="slow">
    <p:push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34975"/>
          </a:xfrm>
        </p:spPr>
        <p:txBody>
          <a:bodyPr>
            <a:normAutofit/>
          </a:bodyPr>
          <a:lstStyle>
            <a:lvl1pPr algn="ctr">
              <a:defRPr sz="24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866775"/>
            <a:ext cx="10515600" cy="190500"/>
          </a:xfrm>
        </p:spPr>
        <p:txBody>
          <a:bodyPr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  <a:latin typeface="Raleway Thin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00D21411-0C5C-4F00-8733-E441FF52777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057775" y="1914525"/>
            <a:ext cx="2076450" cy="2076450"/>
          </a:xfrm>
          <a:custGeom>
            <a:avLst/>
            <a:gdLst>
              <a:gd name="connsiteX0" fmla="*/ 1038225 w 2076450"/>
              <a:gd name="connsiteY0" fmla="*/ 0 h 2076450"/>
              <a:gd name="connsiteX1" fmla="*/ 2076450 w 2076450"/>
              <a:gd name="connsiteY1" fmla="*/ 1038225 h 2076450"/>
              <a:gd name="connsiteX2" fmla="*/ 1038225 w 2076450"/>
              <a:gd name="connsiteY2" fmla="*/ 2076450 h 2076450"/>
              <a:gd name="connsiteX3" fmla="*/ 0 w 2076450"/>
              <a:gd name="connsiteY3" fmla="*/ 1038225 h 2076450"/>
              <a:gd name="connsiteX4" fmla="*/ 1038225 w 2076450"/>
              <a:gd name="connsiteY4" fmla="*/ 0 h 2076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76450" h="2076450">
                <a:moveTo>
                  <a:pt x="1038225" y="0"/>
                </a:moveTo>
                <a:cubicBezTo>
                  <a:pt x="1611621" y="0"/>
                  <a:pt x="2076450" y="464829"/>
                  <a:pt x="2076450" y="1038225"/>
                </a:cubicBezTo>
                <a:cubicBezTo>
                  <a:pt x="2076450" y="1611621"/>
                  <a:pt x="1611621" y="2076450"/>
                  <a:pt x="1038225" y="2076450"/>
                </a:cubicBezTo>
                <a:cubicBezTo>
                  <a:pt x="464829" y="2076450"/>
                  <a:pt x="0" y="1611621"/>
                  <a:pt x="0" y="1038225"/>
                </a:cubicBezTo>
                <a:cubicBezTo>
                  <a:pt x="0" y="464829"/>
                  <a:pt x="464829" y="0"/>
                  <a:pt x="1038225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/>
          </a:p>
        </p:txBody>
      </p:sp>
    </p:spTree>
    <p:extLst>
      <p:ext uri="{BB962C8B-B14F-4D97-AF65-F5344CB8AC3E}">
        <p14:creationId xmlns:p14="http://schemas.microsoft.com/office/powerpoint/2010/main" val="1364484286"/>
      </p:ext>
    </p:extLst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Push from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4C4F165-6BFC-4575-B26F-10E2E1C942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064000" cy="68580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6CBC706C-C60B-4743-B989-56656E38FA2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379746" y="4292600"/>
            <a:ext cx="1889751" cy="17653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6E2FD38C-5674-4EB1-9267-E5014A7C53B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440946" y="4292600"/>
            <a:ext cx="1889751" cy="17653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CEAE9A71-19C1-4C2F-B611-C500B80DC5A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502148" y="4292600"/>
            <a:ext cx="1889751" cy="17653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172572096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9" grpId="0" animBg="1"/>
      <p:bldP spid="10" grpId="0" animBg="1"/>
    </p:bldLst>
  </p:timing>
</p:sldLayout>
</file>

<file path=ppt/slideLayouts/slideLayout2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Push from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4C4F165-6BFC-4575-B26F-10E2E1C942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064000" cy="68580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6CBC706C-C60B-4743-B989-56656E38FA2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379746" y="800100"/>
            <a:ext cx="1889751" cy="17653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6E2FD38C-5674-4EB1-9267-E5014A7C53B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440946" y="800100"/>
            <a:ext cx="1889751" cy="17653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CEAE9A71-19C1-4C2F-B611-C500B80DC5A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502148" y="800100"/>
            <a:ext cx="1889751" cy="17653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961366833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9" grpId="0" animBg="1"/>
      <p:bldP spid="10" grpId="0" animBg="1"/>
    </p:bldLst>
  </p:timing>
</p:sldLayout>
</file>

<file path=ppt/slideLayouts/slideLayout2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4C4F165-6BFC-4575-B26F-10E2E1C942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128000" y="0"/>
            <a:ext cx="4064000" cy="68580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6CBC706C-C60B-4743-B989-56656E38FA2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00100" y="4292600"/>
            <a:ext cx="1889751" cy="17653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6E2FD38C-5674-4EB1-9267-E5014A7C53B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861300" y="4292600"/>
            <a:ext cx="1889751" cy="17653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CEAE9A71-19C1-4C2F-B611-C500B80DC5A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922502" y="4292600"/>
            <a:ext cx="1889751" cy="17653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5428155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9" grpId="0" animBg="1"/>
      <p:bldP spid="10" grpId="0" animBg="1"/>
    </p:bldLst>
  </p:timing>
</p:sldLayout>
</file>

<file path=ppt/slideLayouts/slideLayout2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4C4F165-6BFC-4575-B26F-10E2E1C942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128000" y="0"/>
            <a:ext cx="4064000" cy="68580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6CBC706C-C60B-4743-B989-56656E38FA2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00100" y="800100"/>
            <a:ext cx="1889751" cy="17653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6E2FD38C-5674-4EB1-9267-E5014A7C53B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861300" y="800100"/>
            <a:ext cx="1889751" cy="17653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CEAE9A71-19C1-4C2F-B611-C500B80DC5A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922502" y="800100"/>
            <a:ext cx="1889751" cy="17653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98226534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9" grpId="0" animBg="1"/>
      <p:bldP spid="10" grpId="0" animBg="1"/>
    </p:bldLst>
  </p:timing>
</p:sldLayout>
</file>

<file path=ppt/slideLayouts/slideLayout2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32440" y="800098"/>
            <a:ext cx="3435009" cy="3448047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60110A92-31DD-4068-93EC-2597ECDC77C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132440" y="4419597"/>
            <a:ext cx="1639959" cy="1638304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7" name="Picture Placeholder 3">
            <a:extLst>
              <a:ext uri="{FF2B5EF4-FFF2-40B4-BE49-F238E27FC236}">
                <a16:creationId xmlns:a16="http://schemas.microsoft.com/office/drawing/2014/main" id="{74CAC371-717C-4272-8636-AF81299C3CA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927490" y="4419597"/>
            <a:ext cx="1639959" cy="1638304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8" name="Picture Placeholder 3">
            <a:extLst>
              <a:ext uri="{FF2B5EF4-FFF2-40B4-BE49-F238E27FC236}">
                <a16:creationId xmlns:a16="http://schemas.microsoft.com/office/drawing/2014/main" id="{688797C4-A9D7-4587-B959-EA4475E631D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751941" y="4419597"/>
            <a:ext cx="1639959" cy="1638304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9" name="Picture Placeholder 3">
            <a:extLst>
              <a:ext uri="{FF2B5EF4-FFF2-40B4-BE49-F238E27FC236}">
                <a16:creationId xmlns:a16="http://schemas.microsoft.com/office/drawing/2014/main" id="{C6A54274-079F-4416-B082-F85857F73B3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751941" y="2600321"/>
            <a:ext cx="1639959" cy="1638304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20" name="Picture Placeholder 3">
            <a:extLst>
              <a:ext uri="{FF2B5EF4-FFF2-40B4-BE49-F238E27FC236}">
                <a16:creationId xmlns:a16="http://schemas.microsoft.com/office/drawing/2014/main" id="{DC374D4E-7C09-4CAB-9804-FDCD908B6E6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751941" y="814377"/>
            <a:ext cx="1639959" cy="1638304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24155377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decel="10000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decel="10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</p:bldLst>
  </p:timing>
</p:sldLayout>
</file>

<file path=ppt/slideLayouts/slideLayout2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956888" y="2619377"/>
            <a:ext cx="3435009" cy="3448047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4" name="Picture Placeholder 3">
            <a:extLst>
              <a:ext uri="{FF2B5EF4-FFF2-40B4-BE49-F238E27FC236}">
                <a16:creationId xmlns:a16="http://schemas.microsoft.com/office/drawing/2014/main" id="{F957408E-4084-41CD-AA58-2D4C351B344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751939" y="814377"/>
            <a:ext cx="1639958" cy="1647827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22085839-0AE0-4CAD-9501-D10AA564F0D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956886" y="814377"/>
            <a:ext cx="1639958" cy="1647827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22" name="Picture Placeholder 3">
            <a:extLst>
              <a:ext uri="{FF2B5EF4-FFF2-40B4-BE49-F238E27FC236}">
                <a16:creationId xmlns:a16="http://schemas.microsoft.com/office/drawing/2014/main" id="{8E203992-2E35-4593-BFF0-17749564B58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132438" y="814377"/>
            <a:ext cx="1639958" cy="1647827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23" name="Picture Placeholder 3">
            <a:extLst>
              <a:ext uri="{FF2B5EF4-FFF2-40B4-BE49-F238E27FC236}">
                <a16:creationId xmlns:a16="http://schemas.microsoft.com/office/drawing/2014/main" id="{35CF387A-6146-4F4B-A6B3-9A112ED4E004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132438" y="2605086"/>
            <a:ext cx="1639958" cy="1647827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24" name="Picture Placeholder 3">
            <a:extLst>
              <a:ext uri="{FF2B5EF4-FFF2-40B4-BE49-F238E27FC236}">
                <a16:creationId xmlns:a16="http://schemas.microsoft.com/office/drawing/2014/main" id="{28603140-D0F5-481E-80CE-ED6F0509B6D7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132438" y="4402271"/>
            <a:ext cx="1639958" cy="1647827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27878867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4" grpId="0" animBg="1"/>
      <p:bldP spid="21" grpId="0" animBg="1"/>
      <p:bldP spid="22" grpId="0" animBg="1"/>
      <p:bldP spid="23" grpId="0" animBg="1"/>
      <p:bldP spid="24" grpId="0" animBg="1"/>
    </p:bldLst>
  </p:timing>
</p:sldLayout>
</file>

<file path=ppt/slideLayouts/slideLayout2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00100" y="790576"/>
            <a:ext cx="3435009" cy="3448047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4" name="Picture Placeholder 3">
            <a:extLst>
              <a:ext uri="{FF2B5EF4-FFF2-40B4-BE49-F238E27FC236}">
                <a16:creationId xmlns:a16="http://schemas.microsoft.com/office/drawing/2014/main" id="{F957408E-4084-41CD-AA58-2D4C351B344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419602" y="814377"/>
            <a:ext cx="1639958" cy="1647827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22085839-0AE0-4CAD-9501-D10AA564F0D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419602" y="2624130"/>
            <a:ext cx="1639958" cy="1614493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2" name="Picture Placeholder 3">
            <a:extLst>
              <a:ext uri="{FF2B5EF4-FFF2-40B4-BE49-F238E27FC236}">
                <a16:creationId xmlns:a16="http://schemas.microsoft.com/office/drawing/2014/main" id="{8E203992-2E35-4593-BFF0-17749564B58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419602" y="4419597"/>
            <a:ext cx="1639958" cy="1647827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23" name="Picture Placeholder 3">
            <a:extLst>
              <a:ext uri="{FF2B5EF4-FFF2-40B4-BE49-F238E27FC236}">
                <a16:creationId xmlns:a16="http://schemas.microsoft.com/office/drawing/2014/main" id="{35CF387A-6146-4F4B-A6B3-9A112ED4E004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2595151" y="4419596"/>
            <a:ext cx="1639958" cy="1647827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24" name="Picture Placeholder 3">
            <a:extLst>
              <a:ext uri="{FF2B5EF4-FFF2-40B4-BE49-F238E27FC236}">
                <a16:creationId xmlns:a16="http://schemas.microsoft.com/office/drawing/2014/main" id="{28603140-D0F5-481E-80CE-ED6F0509B6D7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00101" y="4402271"/>
            <a:ext cx="1639958" cy="1647827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686686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decel="10000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decel="10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4" grpId="0" animBg="1"/>
      <p:bldP spid="21" grpId="0" animBg="1"/>
      <p:bldP spid="22" grpId="0" animBg="1"/>
      <p:bldP spid="23" grpId="0" animBg="1"/>
      <p:bldP spid="24" grpId="0" animBg="1"/>
    </p:bldLst>
  </p:timing>
</p:sldLayout>
</file>

<file path=ppt/slideLayouts/slideLayout2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624553" y="2602042"/>
            <a:ext cx="3435009" cy="3448047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4" name="Picture Placeholder 3">
            <a:extLst>
              <a:ext uri="{FF2B5EF4-FFF2-40B4-BE49-F238E27FC236}">
                <a16:creationId xmlns:a16="http://schemas.microsoft.com/office/drawing/2014/main" id="{F957408E-4084-41CD-AA58-2D4C351B344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419604" y="806575"/>
            <a:ext cx="1639958" cy="1647827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22085839-0AE0-4CAD-9501-D10AA564F0D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624551" y="823241"/>
            <a:ext cx="1639958" cy="1614493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2" name="Picture Placeholder 3">
            <a:extLst>
              <a:ext uri="{FF2B5EF4-FFF2-40B4-BE49-F238E27FC236}">
                <a16:creationId xmlns:a16="http://schemas.microsoft.com/office/drawing/2014/main" id="{8E203992-2E35-4593-BFF0-17749564B58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00100" y="798378"/>
            <a:ext cx="1639958" cy="1647827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23" name="Picture Placeholder 3">
            <a:extLst>
              <a:ext uri="{FF2B5EF4-FFF2-40B4-BE49-F238E27FC236}">
                <a16:creationId xmlns:a16="http://schemas.microsoft.com/office/drawing/2014/main" id="{35CF387A-6146-4F4B-A6B3-9A112ED4E004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00100" y="2616328"/>
            <a:ext cx="1639958" cy="1647827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24" name="Picture Placeholder 3">
            <a:extLst>
              <a:ext uri="{FF2B5EF4-FFF2-40B4-BE49-F238E27FC236}">
                <a16:creationId xmlns:a16="http://schemas.microsoft.com/office/drawing/2014/main" id="{28603140-D0F5-481E-80CE-ED6F0509B6D7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00100" y="4411794"/>
            <a:ext cx="1639958" cy="1647827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17114109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4" grpId="0" animBg="1"/>
      <p:bldP spid="21" grpId="0" animBg="1"/>
      <p:bldP spid="22" grpId="0" animBg="1"/>
      <p:bldP spid="23" grpId="0" animBg="1"/>
      <p:bldP spid="24" grpId="0" animBg="1"/>
    </p:bldLst>
  </p:timing>
</p:sldLayout>
</file>

<file path=ppt/slideLayouts/slideLayout2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96000" y="3429000"/>
            <a:ext cx="2562226" cy="26289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829674" y="3429000"/>
            <a:ext cx="2562226" cy="26289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03148905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animBg="1"/>
    </p:bldLst>
  </p:timing>
</p:sldLayout>
</file>

<file path=ppt/slideLayouts/slideLayout2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00099" y="3429000"/>
            <a:ext cx="2562226" cy="26289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533773" y="3429000"/>
            <a:ext cx="2562226" cy="26289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71922747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animBg="1"/>
    </p:bld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34975"/>
          </a:xfrm>
        </p:spPr>
        <p:txBody>
          <a:bodyPr>
            <a:normAutofit/>
          </a:bodyPr>
          <a:lstStyle>
            <a:lvl1pPr algn="ctr">
              <a:defRPr sz="24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866775"/>
            <a:ext cx="10515600" cy="190500"/>
          </a:xfrm>
        </p:spPr>
        <p:txBody>
          <a:bodyPr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  <a:latin typeface="Raleway Thin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EA3984D-B4D3-4EB5-B067-CA5F39E4C29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1" y="1803400"/>
            <a:ext cx="6096000" cy="4013200"/>
          </a:xfrm>
          <a:custGeom>
            <a:avLst/>
            <a:gdLst>
              <a:gd name="connsiteX0" fmla="*/ 0 w 6096000"/>
              <a:gd name="connsiteY0" fmla="*/ 0 h 4013200"/>
              <a:gd name="connsiteX1" fmla="*/ 6096000 w 6096000"/>
              <a:gd name="connsiteY1" fmla="*/ 0 h 4013200"/>
              <a:gd name="connsiteX2" fmla="*/ 6096000 w 6096000"/>
              <a:gd name="connsiteY2" fmla="*/ 4013200 h 4013200"/>
              <a:gd name="connsiteX3" fmla="*/ 0 w 6096000"/>
              <a:gd name="connsiteY3" fmla="*/ 4013200 h 401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4013200">
                <a:moveTo>
                  <a:pt x="0" y="0"/>
                </a:moveTo>
                <a:lnTo>
                  <a:pt x="6096000" y="0"/>
                </a:lnTo>
                <a:lnTo>
                  <a:pt x="6096000" y="4013200"/>
                </a:lnTo>
                <a:lnTo>
                  <a:pt x="0" y="40132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/>
          </a:p>
        </p:txBody>
      </p:sp>
    </p:spTree>
    <p:extLst>
      <p:ext uri="{BB962C8B-B14F-4D97-AF65-F5344CB8AC3E}">
        <p14:creationId xmlns:p14="http://schemas.microsoft.com/office/powerpoint/2010/main" val="2924237769"/>
      </p:ext>
    </p:extLst>
  </p:cSld>
  <p:clrMapOvr>
    <a:masterClrMapping/>
  </p:clrMapOvr>
  <p:transition spd="slow">
    <p:push dir="u"/>
  </p:transition>
</p:sldLayout>
</file>

<file path=ppt/slideLayouts/slideLayout2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96000" y="800100"/>
            <a:ext cx="2562226" cy="26289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829674" y="800100"/>
            <a:ext cx="2562226" cy="26289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37181461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animBg="1"/>
    </p:bldLst>
  </p:timing>
</p:sldLayout>
</file>

<file path=ppt/slideLayouts/slideLayout2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00100" y="800100"/>
            <a:ext cx="2562226" cy="26289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533774" y="800100"/>
            <a:ext cx="2562226" cy="26289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79280895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animBg="1"/>
    </p:bldLst>
  </p:timing>
</p:sldLayout>
</file>

<file path=ppt/slideLayouts/slideLayout2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96000" y="800100"/>
            <a:ext cx="2562226" cy="3271388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829674" y="2786512"/>
            <a:ext cx="2562226" cy="3271388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70038390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animBg="1"/>
    </p:bldLst>
  </p:timing>
</p:sldLayout>
</file>

<file path=ppt/slideLayouts/slideLayout2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96000" y="2786512"/>
            <a:ext cx="2562226" cy="3271388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829674" y="800100"/>
            <a:ext cx="2562226" cy="3271388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30577658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animBg="1"/>
    </p:bldLst>
  </p:timing>
</p:sldLayout>
</file>

<file path=ppt/slideLayouts/slideLayout2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00102" y="800100"/>
            <a:ext cx="2562226" cy="3271388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533776" y="2786512"/>
            <a:ext cx="2562226" cy="3271388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428708234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animBg="1"/>
    </p:bldLst>
  </p:timing>
</p:sldLayout>
</file>

<file path=ppt/slideLayouts/slideLayout2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00100" y="2786512"/>
            <a:ext cx="2562226" cy="3271388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533774" y="800100"/>
            <a:ext cx="2562226" cy="3271388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01437991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animBg="1"/>
    </p:bldLst>
  </p:timing>
</p:sldLayout>
</file>

<file path=ppt/slideLayouts/slideLayout2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96000" y="800100"/>
            <a:ext cx="2562226" cy="254317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829674" y="3514724"/>
            <a:ext cx="2562226" cy="2543176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91159450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animBg="1"/>
    </p:bldLst>
  </p:timing>
</p:sldLayout>
</file>

<file path=ppt/slideLayouts/slideLayout2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96000" y="3514725"/>
            <a:ext cx="2562226" cy="254317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829674" y="800100"/>
            <a:ext cx="2562226" cy="2543176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45097843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animBg="1"/>
    </p:bldLst>
  </p:timing>
</p:sldLayout>
</file>

<file path=ppt/slideLayouts/slideLayout2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00100" y="800100"/>
            <a:ext cx="2562226" cy="254317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533774" y="3514724"/>
            <a:ext cx="2562226" cy="2543176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22686954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animBg="1"/>
    </p:bldLst>
  </p:timing>
</p:sldLayout>
</file>

<file path=ppt/slideLayouts/slideLayout2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00100" y="3514725"/>
            <a:ext cx="2562226" cy="254317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533774" y="800100"/>
            <a:ext cx="2562226" cy="2543176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16110052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animBg="1"/>
    </p:bld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29350056"/>
      </p:ext>
    </p:extLst>
  </p:cSld>
  <p:clrMapOvr>
    <a:masterClrMapping/>
  </p:clrMapOvr>
  <p:transition spd="med">
    <p:fade/>
  </p:transition>
</p:sldLayout>
</file>

<file path=ppt/slideLayouts/slideLayout2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2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0DF6BE21-2C73-4074-9D88-50DB9FF10A4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7904842" y="2607709"/>
            <a:ext cx="3487058" cy="163616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F95A89DB-C14C-4624-9D18-E2C68CCB6D42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7904842" y="4421740"/>
            <a:ext cx="3487058" cy="163616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7904842" y="812945"/>
            <a:ext cx="3487058" cy="163616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63938328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0" grpId="0" animBg="1"/>
    </p:bldLst>
  </p:timing>
</p:sldLayout>
</file>

<file path=ppt/slideLayouts/slideLayout2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3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0DF6BE21-2C73-4074-9D88-50DB9FF10A4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096000" y="2607709"/>
            <a:ext cx="3487058" cy="163616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F95A89DB-C14C-4624-9D18-E2C68CCB6D42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7904842" y="4421740"/>
            <a:ext cx="3487058" cy="163616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7904842" y="812945"/>
            <a:ext cx="3487058" cy="163616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92047492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0" grpId="0" animBg="1"/>
    </p:bldLst>
  </p:timing>
</p:sldLayout>
</file>

<file path=ppt/slideLayouts/slideLayout2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4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0DF6BE21-2C73-4074-9D88-50DB9FF10A4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096000" y="2607709"/>
            <a:ext cx="3487058" cy="163616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F95A89DB-C14C-4624-9D18-E2C68CCB6D42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096000" y="4421740"/>
            <a:ext cx="3487058" cy="163616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96000" y="812945"/>
            <a:ext cx="3487058" cy="163616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60033596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0" grpId="0" animBg="1"/>
    </p:bldLst>
  </p:timing>
</p:sldLayout>
</file>

<file path=ppt/slideLayouts/slideLayout2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5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0DF6BE21-2C73-4074-9D88-50DB9FF10A4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7904842" y="2607709"/>
            <a:ext cx="3487058" cy="163616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F95A89DB-C14C-4624-9D18-E2C68CCB6D42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096000" y="4421740"/>
            <a:ext cx="3487058" cy="163616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96000" y="812945"/>
            <a:ext cx="3487058" cy="163616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04760330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0" grpId="0" animBg="1"/>
    </p:bldLst>
  </p:timing>
</p:sldLayout>
</file>

<file path=ppt/slideLayouts/slideLayout2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6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0DF6BE21-2C73-4074-9D88-50DB9FF10A4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2608942" y="2607709"/>
            <a:ext cx="3487058" cy="163616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F95A89DB-C14C-4624-9D18-E2C68CCB6D42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2608942" y="4421740"/>
            <a:ext cx="3487058" cy="163616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2608942" y="812945"/>
            <a:ext cx="3487058" cy="163616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63859412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0" grpId="0" animBg="1"/>
    </p:bldLst>
  </p:timing>
</p:sldLayout>
</file>

<file path=ppt/slideLayouts/slideLayout2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7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0DF6BE21-2C73-4074-9D88-50DB9FF10A4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00100" y="2607709"/>
            <a:ext cx="3487058" cy="163616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F95A89DB-C14C-4624-9D18-E2C68CCB6D42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2608942" y="4421740"/>
            <a:ext cx="3487058" cy="163616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2608942" y="812945"/>
            <a:ext cx="3487058" cy="163616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44961493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0" grpId="0" animBg="1"/>
    </p:bldLst>
  </p:timing>
</p:sldLayout>
</file>

<file path=ppt/slideLayouts/slideLayout2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8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0DF6BE21-2C73-4074-9D88-50DB9FF10A4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00100" y="2607709"/>
            <a:ext cx="3487058" cy="163616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F95A89DB-C14C-4624-9D18-E2C68CCB6D42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800100" y="4421740"/>
            <a:ext cx="3487058" cy="163616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00100" y="812945"/>
            <a:ext cx="3487058" cy="163616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30153014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0" grpId="0" animBg="1"/>
    </p:bldLst>
  </p:timing>
</p:sldLayout>
</file>

<file path=ppt/slideLayouts/slideLayout2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9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0DF6BE21-2C73-4074-9D88-50DB9FF10A4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2608942" y="2607709"/>
            <a:ext cx="3487058" cy="163616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F95A89DB-C14C-4624-9D18-E2C68CCB6D42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800100" y="4421740"/>
            <a:ext cx="3487058" cy="163616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00100" y="812945"/>
            <a:ext cx="3487058" cy="163616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92068200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0" grpId="0" animBg="1"/>
    </p:bldLst>
  </p:timing>
</p:sldLayout>
</file>

<file path=ppt/slideLayouts/slideLayout2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8C244F0-9364-438B-A752-A8B56DD450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2017485"/>
            <a:ext cx="12192000" cy="8875486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72324447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2.22222E-6 L 0 0.27592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37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2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>
            <a:extLst>
              <a:ext uri="{FF2B5EF4-FFF2-40B4-BE49-F238E27FC236}">
                <a16:creationId xmlns:a16="http://schemas.microsoft.com/office/drawing/2014/main" id="{C0BC329E-CA83-49D1-95FE-2F1784F44DA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439917"/>
            <a:ext cx="9764110" cy="3978166"/>
          </a:xfrm>
          <a:custGeom>
            <a:avLst/>
            <a:gdLst>
              <a:gd name="connsiteX0" fmla="*/ 0 w 2305050"/>
              <a:gd name="connsiteY0" fmla="*/ 0 h 1524000"/>
              <a:gd name="connsiteX1" fmla="*/ 2305050 w 2305050"/>
              <a:gd name="connsiteY1" fmla="*/ 0 h 1524000"/>
              <a:gd name="connsiteX2" fmla="*/ 2305050 w 2305050"/>
              <a:gd name="connsiteY2" fmla="*/ 1524000 h 1524000"/>
              <a:gd name="connsiteX3" fmla="*/ 0 w 2305050"/>
              <a:gd name="connsiteY3" fmla="*/ 1524000 h 15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5050" h="1524000">
                <a:moveTo>
                  <a:pt x="0" y="0"/>
                </a:moveTo>
                <a:lnTo>
                  <a:pt x="2305050" y="0"/>
                </a:lnTo>
                <a:lnTo>
                  <a:pt x="2305050" y="1524000"/>
                </a:lnTo>
                <a:lnTo>
                  <a:pt x="0" y="1524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67561787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34975"/>
          </a:xfrm>
        </p:spPr>
        <p:txBody>
          <a:bodyPr>
            <a:normAutofit/>
          </a:bodyPr>
          <a:lstStyle>
            <a:lvl1pPr algn="ctr">
              <a:defRPr sz="24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866775"/>
            <a:ext cx="10515600" cy="190500"/>
          </a:xfrm>
        </p:spPr>
        <p:txBody>
          <a:bodyPr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  <a:latin typeface="Raleway Thin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0F6F594E-5323-4B26-A426-2EF44C604EA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100753" y="1739900"/>
            <a:ext cx="1875194" cy="1875194"/>
          </a:xfrm>
          <a:custGeom>
            <a:avLst/>
            <a:gdLst>
              <a:gd name="connsiteX0" fmla="*/ 312539 w 1875194"/>
              <a:gd name="connsiteY0" fmla="*/ 0 h 1875194"/>
              <a:gd name="connsiteX1" fmla="*/ 1562655 w 1875194"/>
              <a:gd name="connsiteY1" fmla="*/ 0 h 1875194"/>
              <a:gd name="connsiteX2" fmla="*/ 1875194 w 1875194"/>
              <a:gd name="connsiteY2" fmla="*/ 312539 h 1875194"/>
              <a:gd name="connsiteX3" fmla="*/ 1875194 w 1875194"/>
              <a:gd name="connsiteY3" fmla="*/ 1562655 h 1875194"/>
              <a:gd name="connsiteX4" fmla="*/ 1562655 w 1875194"/>
              <a:gd name="connsiteY4" fmla="*/ 1875194 h 1875194"/>
              <a:gd name="connsiteX5" fmla="*/ 312539 w 1875194"/>
              <a:gd name="connsiteY5" fmla="*/ 1875194 h 1875194"/>
              <a:gd name="connsiteX6" fmla="*/ 0 w 1875194"/>
              <a:gd name="connsiteY6" fmla="*/ 1562655 h 1875194"/>
              <a:gd name="connsiteX7" fmla="*/ 0 w 1875194"/>
              <a:gd name="connsiteY7" fmla="*/ 312539 h 1875194"/>
              <a:gd name="connsiteX8" fmla="*/ 312539 w 1875194"/>
              <a:gd name="connsiteY8" fmla="*/ 0 h 1875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5194" h="1875194">
                <a:moveTo>
                  <a:pt x="312539" y="0"/>
                </a:moveTo>
                <a:lnTo>
                  <a:pt x="1562655" y="0"/>
                </a:lnTo>
                <a:cubicBezTo>
                  <a:pt x="1735266" y="0"/>
                  <a:pt x="1875194" y="139928"/>
                  <a:pt x="1875194" y="312539"/>
                </a:cubicBezTo>
                <a:lnTo>
                  <a:pt x="1875194" y="1562655"/>
                </a:lnTo>
                <a:cubicBezTo>
                  <a:pt x="1875194" y="1735266"/>
                  <a:pt x="1735266" y="1875194"/>
                  <a:pt x="1562655" y="1875194"/>
                </a:cubicBezTo>
                <a:lnTo>
                  <a:pt x="312539" y="1875194"/>
                </a:lnTo>
                <a:cubicBezTo>
                  <a:pt x="139928" y="1875194"/>
                  <a:pt x="0" y="1735266"/>
                  <a:pt x="0" y="1562655"/>
                </a:cubicBezTo>
                <a:lnTo>
                  <a:pt x="0" y="312539"/>
                </a:lnTo>
                <a:cubicBezTo>
                  <a:pt x="0" y="139928"/>
                  <a:pt x="139928" y="0"/>
                  <a:pt x="312539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F2E94D43-B23B-4A20-A5DA-E744E5C3439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805853" y="1739900"/>
            <a:ext cx="1875194" cy="1875194"/>
          </a:xfrm>
          <a:custGeom>
            <a:avLst/>
            <a:gdLst>
              <a:gd name="connsiteX0" fmla="*/ 312539 w 1875194"/>
              <a:gd name="connsiteY0" fmla="*/ 0 h 1875194"/>
              <a:gd name="connsiteX1" fmla="*/ 1562655 w 1875194"/>
              <a:gd name="connsiteY1" fmla="*/ 0 h 1875194"/>
              <a:gd name="connsiteX2" fmla="*/ 1875194 w 1875194"/>
              <a:gd name="connsiteY2" fmla="*/ 312539 h 1875194"/>
              <a:gd name="connsiteX3" fmla="*/ 1875194 w 1875194"/>
              <a:gd name="connsiteY3" fmla="*/ 1562655 h 1875194"/>
              <a:gd name="connsiteX4" fmla="*/ 1562655 w 1875194"/>
              <a:gd name="connsiteY4" fmla="*/ 1875194 h 1875194"/>
              <a:gd name="connsiteX5" fmla="*/ 312539 w 1875194"/>
              <a:gd name="connsiteY5" fmla="*/ 1875194 h 1875194"/>
              <a:gd name="connsiteX6" fmla="*/ 0 w 1875194"/>
              <a:gd name="connsiteY6" fmla="*/ 1562655 h 1875194"/>
              <a:gd name="connsiteX7" fmla="*/ 0 w 1875194"/>
              <a:gd name="connsiteY7" fmla="*/ 312539 h 1875194"/>
              <a:gd name="connsiteX8" fmla="*/ 312539 w 1875194"/>
              <a:gd name="connsiteY8" fmla="*/ 0 h 1875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5194" h="1875194">
                <a:moveTo>
                  <a:pt x="312539" y="0"/>
                </a:moveTo>
                <a:lnTo>
                  <a:pt x="1562655" y="0"/>
                </a:lnTo>
                <a:cubicBezTo>
                  <a:pt x="1735266" y="0"/>
                  <a:pt x="1875194" y="139928"/>
                  <a:pt x="1875194" y="312539"/>
                </a:cubicBezTo>
                <a:lnTo>
                  <a:pt x="1875194" y="1562655"/>
                </a:lnTo>
                <a:cubicBezTo>
                  <a:pt x="1875194" y="1735266"/>
                  <a:pt x="1735266" y="1875194"/>
                  <a:pt x="1562655" y="1875194"/>
                </a:cubicBezTo>
                <a:lnTo>
                  <a:pt x="312539" y="1875194"/>
                </a:lnTo>
                <a:cubicBezTo>
                  <a:pt x="139928" y="1875194"/>
                  <a:pt x="0" y="1735266"/>
                  <a:pt x="0" y="1562655"/>
                </a:cubicBezTo>
                <a:lnTo>
                  <a:pt x="0" y="312539"/>
                </a:lnTo>
                <a:cubicBezTo>
                  <a:pt x="0" y="139928"/>
                  <a:pt x="139928" y="0"/>
                  <a:pt x="312539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BFED64C8-82FB-4547-A7BD-5173EF9B5F0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510953" y="1739900"/>
            <a:ext cx="1875194" cy="1875194"/>
          </a:xfrm>
          <a:custGeom>
            <a:avLst/>
            <a:gdLst>
              <a:gd name="connsiteX0" fmla="*/ 312539 w 1875194"/>
              <a:gd name="connsiteY0" fmla="*/ 0 h 1875194"/>
              <a:gd name="connsiteX1" fmla="*/ 1562655 w 1875194"/>
              <a:gd name="connsiteY1" fmla="*/ 0 h 1875194"/>
              <a:gd name="connsiteX2" fmla="*/ 1875194 w 1875194"/>
              <a:gd name="connsiteY2" fmla="*/ 312539 h 1875194"/>
              <a:gd name="connsiteX3" fmla="*/ 1875194 w 1875194"/>
              <a:gd name="connsiteY3" fmla="*/ 1562655 h 1875194"/>
              <a:gd name="connsiteX4" fmla="*/ 1562655 w 1875194"/>
              <a:gd name="connsiteY4" fmla="*/ 1875194 h 1875194"/>
              <a:gd name="connsiteX5" fmla="*/ 312539 w 1875194"/>
              <a:gd name="connsiteY5" fmla="*/ 1875194 h 1875194"/>
              <a:gd name="connsiteX6" fmla="*/ 0 w 1875194"/>
              <a:gd name="connsiteY6" fmla="*/ 1562655 h 1875194"/>
              <a:gd name="connsiteX7" fmla="*/ 0 w 1875194"/>
              <a:gd name="connsiteY7" fmla="*/ 312539 h 1875194"/>
              <a:gd name="connsiteX8" fmla="*/ 312539 w 1875194"/>
              <a:gd name="connsiteY8" fmla="*/ 0 h 1875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5194" h="1875194">
                <a:moveTo>
                  <a:pt x="312539" y="0"/>
                </a:moveTo>
                <a:lnTo>
                  <a:pt x="1562655" y="0"/>
                </a:lnTo>
                <a:cubicBezTo>
                  <a:pt x="1735266" y="0"/>
                  <a:pt x="1875194" y="139928"/>
                  <a:pt x="1875194" y="312539"/>
                </a:cubicBezTo>
                <a:lnTo>
                  <a:pt x="1875194" y="1562655"/>
                </a:lnTo>
                <a:cubicBezTo>
                  <a:pt x="1875194" y="1735266"/>
                  <a:pt x="1735266" y="1875194"/>
                  <a:pt x="1562655" y="1875194"/>
                </a:cubicBezTo>
                <a:lnTo>
                  <a:pt x="312539" y="1875194"/>
                </a:lnTo>
                <a:cubicBezTo>
                  <a:pt x="139928" y="1875194"/>
                  <a:pt x="0" y="1735266"/>
                  <a:pt x="0" y="1562655"/>
                </a:cubicBezTo>
                <a:lnTo>
                  <a:pt x="0" y="312539"/>
                </a:lnTo>
                <a:cubicBezTo>
                  <a:pt x="0" y="139928"/>
                  <a:pt x="139928" y="0"/>
                  <a:pt x="312539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94C81626-3254-4BC1-AB10-CDB6558F0D3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216053" y="1739900"/>
            <a:ext cx="1875194" cy="1875194"/>
          </a:xfrm>
          <a:custGeom>
            <a:avLst/>
            <a:gdLst>
              <a:gd name="connsiteX0" fmla="*/ 312539 w 1875194"/>
              <a:gd name="connsiteY0" fmla="*/ 0 h 1875194"/>
              <a:gd name="connsiteX1" fmla="*/ 1562655 w 1875194"/>
              <a:gd name="connsiteY1" fmla="*/ 0 h 1875194"/>
              <a:gd name="connsiteX2" fmla="*/ 1875194 w 1875194"/>
              <a:gd name="connsiteY2" fmla="*/ 312539 h 1875194"/>
              <a:gd name="connsiteX3" fmla="*/ 1875194 w 1875194"/>
              <a:gd name="connsiteY3" fmla="*/ 1562655 h 1875194"/>
              <a:gd name="connsiteX4" fmla="*/ 1562655 w 1875194"/>
              <a:gd name="connsiteY4" fmla="*/ 1875194 h 1875194"/>
              <a:gd name="connsiteX5" fmla="*/ 312539 w 1875194"/>
              <a:gd name="connsiteY5" fmla="*/ 1875194 h 1875194"/>
              <a:gd name="connsiteX6" fmla="*/ 0 w 1875194"/>
              <a:gd name="connsiteY6" fmla="*/ 1562655 h 1875194"/>
              <a:gd name="connsiteX7" fmla="*/ 0 w 1875194"/>
              <a:gd name="connsiteY7" fmla="*/ 312539 h 1875194"/>
              <a:gd name="connsiteX8" fmla="*/ 312539 w 1875194"/>
              <a:gd name="connsiteY8" fmla="*/ 0 h 1875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5194" h="1875194">
                <a:moveTo>
                  <a:pt x="312539" y="0"/>
                </a:moveTo>
                <a:lnTo>
                  <a:pt x="1562655" y="0"/>
                </a:lnTo>
                <a:cubicBezTo>
                  <a:pt x="1735266" y="0"/>
                  <a:pt x="1875194" y="139928"/>
                  <a:pt x="1875194" y="312539"/>
                </a:cubicBezTo>
                <a:lnTo>
                  <a:pt x="1875194" y="1562655"/>
                </a:lnTo>
                <a:cubicBezTo>
                  <a:pt x="1875194" y="1735266"/>
                  <a:pt x="1735266" y="1875194"/>
                  <a:pt x="1562655" y="1875194"/>
                </a:cubicBezTo>
                <a:lnTo>
                  <a:pt x="312539" y="1875194"/>
                </a:lnTo>
                <a:cubicBezTo>
                  <a:pt x="139928" y="1875194"/>
                  <a:pt x="0" y="1735266"/>
                  <a:pt x="0" y="1562655"/>
                </a:cubicBezTo>
                <a:lnTo>
                  <a:pt x="0" y="312539"/>
                </a:lnTo>
                <a:cubicBezTo>
                  <a:pt x="0" y="139928"/>
                  <a:pt x="139928" y="0"/>
                  <a:pt x="312539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</p:spTree>
    <p:extLst>
      <p:ext uri="{BB962C8B-B14F-4D97-AF65-F5344CB8AC3E}">
        <p14:creationId xmlns:p14="http://schemas.microsoft.com/office/powerpoint/2010/main" val="1832550826"/>
      </p:ext>
    </p:extLst>
  </p:cSld>
  <p:clrMapOvr>
    <a:masterClrMapping/>
  </p:clrMapOvr>
  <p:transition spd="slow">
    <p:push dir="u"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r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90603417"/>
      </p:ext>
    </p:extLst>
  </p:cSld>
  <p:clrMapOvr>
    <a:masterClrMapping/>
  </p:clrMapOvr>
  <p:transition spd="slow">
    <p:fade/>
  </p:transition>
</p:sldLayout>
</file>

<file path=ppt/slideLayouts/slideLayout3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>
            <a:extLst>
              <a:ext uri="{FF2B5EF4-FFF2-40B4-BE49-F238E27FC236}">
                <a16:creationId xmlns:a16="http://schemas.microsoft.com/office/drawing/2014/main" id="{C0BC329E-CA83-49D1-95FE-2F1784F44DA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427890" y="1439917"/>
            <a:ext cx="9764110" cy="3978166"/>
          </a:xfrm>
          <a:custGeom>
            <a:avLst/>
            <a:gdLst>
              <a:gd name="connsiteX0" fmla="*/ 0 w 2305050"/>
              <a:gd name="connsiteY0" fmla="*/ 0 h 1524000"/>
              <a:gd name="connsiteX1" fmla="*/ 2305050 w 2305050"/>
              <a:gd name="connsiteY1" fmla="*/ 0 h 1524000"/>
              <a:gd name="connsiteX2" fmla="*/ 2305050 w 2305050"/>
              <a:gd name="connsiteY2" fmla="*/ 1524000 h 1524000"/>
              <a:gd name="connsiteX3" fmla="*/ 0 w 2305050"/>
              <a:gd name="connsiteY3" fmla="*/ 1524000 h 15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5050" h="1524000">
                <a:moveTo>
                  <a:pt x="0" y="0"/>
                </a:moveTo>
                <a:lnTo>
                  <a:pt x="2305050" y="0"/>
                </a:lnTo>
                <a:lnTo>
                  <a:pt x="2305050" y="1524000"/>
                </a:lnTo>
                <a:lnTo>
                  <a:pt x="0" y="1524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44902975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Layout>
</file>

<file path=ppt/slideLayouts/slideLayout3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ush from lef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8C244F0-9364-438B-A752-A8B56DD450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943100" y="0"/>
            <a:ext cx="141351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868986160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indefinite" accel="50000" decel="50000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2.5E-6 0 L 0.15313 0 " pathEditMode="relative" rAng="0" ptsTypes="AA">
                                      <p:cBhvr>
                                        <p:cTn id="10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65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</p:bldLst>
  </p:timing>
</p:sldLayout>
</file>

<file path=ppt/slideLayouts/slideLayout3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sh from bottom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4E9CDD3-2860-4C6C-B371-893A943C571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943475" y="4610100"/>
            <a:ext cx="2305050" cy="1524000"/>
          </a:xfrm>
          <a:custGeom>
            <a:avLst/>
            <a:gdLst>
              <a:gd name="connsiteX0" fmla="*/ 0 w 2305050"/>
              <a:gd name="connsiteY0" fmla="*/ 0 h 1524000"/>
              <a:gd name="connsiteX1" fmla="*/ 2305050 w 2305050"/>
              <a:gd name="connsiteY1" fmla="*/ 0 h 1524000"/>
              <a:gd name="connsiteX2" fmla="*/ 2305050 w 2305050"/>
              <a:gd name="connsiteY2" fmla="*/ 1524000 h 1524000"/>
              <a:gd name="connsiteX3" fmla="*/ 0 w 2305050"/>
              <a:gd name="connsiteY3" fmla="*/ 1524000 h 15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5050" h="1524000">
                <a:moveTo>
                  <a:pt x="0" y="0"/>
                </a:moveTo>
                <a:lnTo>
                  <a:pt x="2305050" y="0"/>
                </a:lnTo>
                <a:lnTo>
                  <a:pt x="2305050" y="1524000"/>
                </a:lnTo>
                <a:lnTo>
                  <a:pt x="0" y="1524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34975"/>
          </a:xfrm>
        </p:spPr>
        <p:txBody>
          <a:bodyPr>
            <a:normAutofit/>
          </a:bodyPr>
          <a:lstStyle>
            <a:lvl1pPr algn="ctr">
              <a:defRPr sz="24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866775"/>
            <a:ext cx="10515600" cy="190500"/>
          </a:xfrm>
        </p:spPr>
        <p:txBody>
          <a:bodyPr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  <a:latin typeface="Raleway Thin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997F2CE-8005-4591-AD82-1F94F2A6626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943475" y="2667000"/>
            <a:ext cx="2305050" cy="1524000"/>
          </a:xfrm>
          <a:custGeom>
            <a:avLst/>
            <a:gdLst>
              <a:gd name="connsiteX0" fmla="*/ 0 w 2305050"/>
              <a:gd name="connsiteY0" fmla="*/ 0 h 1524000"/>
              <a:gd name="connsiteX1" fmla="*/ 2305050 w 2305050"/>
              <a:gd name="connsiteY1" fmla="*/ 0 h 1524000"/>
              <a:gd name="connsiteX2" fmla="*/ 2305050 w 2305050"/>
              <a:gd name="connsiteY2" fmla="*/ 1524000 h 1524000"/>
              <a:gd name="connsiteX3" fmla="*/ 0 w 2305050"/>
              <a:gd name="connsiteY3" fmla="*/ 1524000 h 15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5050" h="1524000">
                <a:moveTo>
                  <a:pt x="0" y="0"/>
                </a:moveTo>
                <a:lnTo>
                  <a:pt x="2305050" y="0"/>
                </a:lnTo>
                <a:lnTo>
                  <a:pt x="2305050" y="1524000"/>
                </a:lnTo>
                <a:lnTo>
                  <a:pt x="0" y="1524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02387143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 animBg="1"/>
    </p:bldLst>
  </p:timing>
</p:sldLayout>
</file>

<file path=ppt/slideLayouts/slideLayout3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ush from bottom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76575082-5B08-48C1-B434-36D0EDE2C98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943475" y="2667000"/>
            <a:ext cx="2305050" cy="1524000"/>
          </a:xfrm>
          <a:custGeom>
            <a:avLst/>
            <a:gdLst>
              <a:gd name="connsiteX0" fmla="*/ 0 w 2305050"/>
              <a:gd name="connsiteY0" fmla="*/ 0 h 1524000"/>
              <a:gd name="connsiteX1" fmla="*/ 2305050 w 2305050"/>
              <a:gd name="connsiteY1" fmla="*/ 0 h 1524000"/>
              <a:gd name="connsiteX2" fmla="*/ 2305050 w 2305050"/>
              <a:gd name="connsiteY2" fmla="*/ 1524000 h 1524000"/>
              <a:gd name="connsiteX3" fmla="*/ 0 w 2305050"/>
              <a:gd name="connsiteY3" fmla="*/ 1524000 h 15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5050" h="1524000">
                <a:moveTo>
                  <a:pt x="0" y="0"/>
                </a:moveTo>
                <a:lnTo>
                  <a:pt x="2305050" y="0"/>
                </a:lnTo>
                <a:lnTo>
                  <a:pt x="2305050" y="1524000"/>
                </a:lnTo>
                <a:lnTo>
                  <a:pt x="0" y="1524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450D891-3168-4661-B863-DA2A8AF5ACE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943475" y="723900"/>
            <a:ext cx="2305050" cy="1524000"/>
          </a:xfrm>
          <a:custGeom>
            <a:avLst/>
            <a:gdLst>
              <a:gd name="connsiteX0" fmla="*/ 0 w 2305050"/>
              <a:gd name="connsiteY0" fmla="*/ 0 h 1524000"/>
              <a:gd name="connsiteX1" fmla="*/ 2305050 w 2305050"/>
              <a:gd name="connsiteY1" fmla="*/ 0 h 1524000"/>
              <a:gd name="connsiteX2" fmla="*/ 2305050 w 2305050"/>
              <a:gd name="connsiteY2" fmla="*/ 1524000 h 1524000"/>
              <a:gd name="connsiteX3" fmla="*/ 0 w 2305050"/>
              <a:gd name="connsiteY3" fmla="*/ 1524000 h 15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5050" h="1524000">
                <a:moveTo>
                  <a:pt x="0" y="0"/>
                </a:moveTo>
                <a:lnTo>
                  <a:pt x="2305050" y="0"/>
                </a:lnTo>
                <a:lnTo>
                  <a:pt x="2305050" y="1524000"/>
                </a:lnTo>
                <a:lnTo>
                  <a:pt x="0" y="1524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A97169C8-FF79-4F98-9844-9C6F91EF678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943475" y="4610100"/>
            <a:ext cx="2305050" cy="1524000"/>
          </a:xfrm>
          <a:custGeom>
            <a:avLst/>
            <a:gdLst>
              <a:gd name="connsiteX0" fmla="*/ 0 w 2305050"/>
              <a:gd name="connsiteY0" fmla="*/ 0 h 1524000"/>
              <a:gd name="connsiteX1" fmla="*/ 2305050 w 2305050"/>
              <a:gd name="connsiteY1" fmla="*/ 0 h 1524000"/>
              <a:gd name="connsiteX2" fmla="*/ 2305050 w 2305050"/>
              <a:gd name="connsiteY2" fmla="*/ 1524000 h 1524000"/>
              <a:gd name="connsiteX3" fmla="*/ 0 w 2305050"/>
              <a:gd name="connsiteY3" fmla="*/ 1524000 h 15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5050" h="1524000">
                <a:moveTo>
                  <a:pt x="0" y="0"/>
                </a:moveTo>
                <a:lnTo>
                  <a:pt x="2305050" y="0"/>
                </a:lnTo>
                <a:lnTo>
                  <a:pt x="2305050" y="1524000"/>
                </a:lnTo>
                <a:lnTo>
                  <a:pt x="0" y="1524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62978525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</p:bldLst>
  </p:timing>
</p:sldLayout>
</file>

<file path=ppt/slideLayouts/slideLayout3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ush from bottom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FF7D7AD-17F4-453C-827C-C86AD8FDA4C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943475" y="2667000"/>
            <a:ext cx="2305050" cy="1524000"/>
          </a:xfrm>
          <a:custGeom>
            <a:avLst/>
            <a:gdLst>
              <a:gd name="connsiteX0" fmla="*/ 0 w 2305050"/>
              <a:gd name="connsiteY0" fmla="*/ 0 h 1524000"/>
              <a:gd name="connsiteX1" fmla="*/ 2305050 w 2305050"/>
              <a:gd name="connsiteY1" fmla="*/ 0 h 1524000"/>
              <a:gd name="connsiteX2" fmla="*/ 2305050 w 2305050"/>
              <a:gd name="connsiteY2" fmla="*/ 1524000 h 1524000"/>
              <a:gd name="connsiteX3" fmla="*/ 0 w 2305050"/>
              <a:gd name="connsiteY3" fmla="*/ 1524000 h 15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5050" h="1524000">
                <a:moveTo>
                  <a:pt x="0" y="0"/>
                </a:moveTo>
                <a:lnTo>
                  <a:pt x="2305050" y="0"/>
                </a:lnTo>
                <a:lnTo>
                  <a:pt x="2305050" y="1524000"/>
                </a:lnTo>
                <a:lnTo>
                  <a:pt x="0" y="1524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D79256B-A67E-4183-933F-C1E5D911A95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943475" y="723900"/>
            <a:ext cx="2305050" cy="1524000"/>
          </a:xfrm>
          <a:custGeom>
            <a:avLst/>
            <a:gdLst>
              <a:gd name="connsiteX0" fmla="*/ 0 w 2305050"/>
              <a:gd name="connsiteY0" fmla="*/ 0 h 1524000"/>
              <a:gd name="connsiteX1" fmla="*/ 2305050 w 2305050"/>
              <a:gd name="connsiteY1" fmla="*/ 0 h 1524000"/>
              <a:gd name="connsiteX2" fmla="*/ 2305050 w 2305050"/>
              <a:gd name="connsiteY2" fmla="*/ 1524000 h 1524000"/>
              <a:gd name="connsiteX3" fmla="*/ 0 w 2305050"/>
              <a:gd name="connsiteY3" fmla="*/ 1524000 h 15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5050" h="1524000">
                <a:moveTo>
                  <a:pt x="0" y="0"/>
                </a:moveTo>
                <a:lnTo>
                  <a:pt x="2305050" y="0"/>
                </a:lnTo>
                <a:lnTo>
                  <a:pt x="2305050" y="1524000"/>
                </a:lnTo>
                <a:lnTo>
                  <a:pt x="0" y="1524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02934449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Layout>
</file>

<file path=ppt/slideLayouts/slideLayout3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73133019"/>
      </p:ext>
    </p:extLst>
  </p:cSld>
  <p:clrMapOvr>
    <a:masterClrMapping/>
  </p:clrMapOvr>
  <p:transition spd="slow">
    <p:push/>
  </p:transition>
</p:sldLayout>
</file>

<file path=ppt/slideLayouts/slideLayout3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sh from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01292197"/>
      </p:ext>
    </p:extLst>
  </p:cSld>
  <p:clrMapOvr>
    <a:masterClrMapping/>
  </p:clrMapOvr>
  <p:transition spd="slow">
    <p:push dir="r"/>
  </p:transition>
</p:sldLayout>
</file>

<file path=ppt/slideLayouts/slideLayout3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08105481"/>
      </p:ext>
    </p:extLst>
  </p:cSld>
  <p:clrMapOvr>
    <a:masterClrMapping/>
  </p:clrMapOvr>
  <p:transition spd="slow">
    <p:push dir="u"/>
  </p:transition>
</p:sldLayout>
</file>

<file path=ppt/slideLayouts/slideLayout3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67CE5CE-6513-41BE-BA52-9356CDE7491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556375" cy="6556375"/>
          </a:xfrm>
          <a:custGeom>
            <a:avLst/>
            <a:gdLst>
              <a:gd name="connsiteX0" fmla="*/ 0 w 6556375"/>
              <a:gd name="connsiteY0" fmla="*/ 0 h 6556375"/>
              <a:gd name="connsiteX1" fmla="*/ 6556375 w 6556375"/>
              <a:gd name="connsiteY1" fmla="*/ 0 h 6556375"/>
              <a:gd name="connsiteX2" fmla="*/ 6554570 w 6556375"/>
              <a:gd name="connsiteY2" fmla="*/ 180567 h 6556375"/>
              <a:gd name="connsiteX3" fmla="*/ 0 w 6556375"/>
              <a:gd name="connsiteY3" fmla="*/ 6556375 h 6556375"/>
              <a:gd name="connsiteX4" fmla="*/ 0 w 6556375"/>
              <a:gd name="connsiteY4" fmla="*/ 0 h 6556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56375" h="6556375">
                <a:moveTo>
                  <a:pt x="0" y="0"/>
                </a:moveTo>
                <a:lnTo>
                  <a:pt x="6556375" y="0"/>
                </a:lnTo>
                <a:cubicBezTo>
                  <a:pt x="6556375" y="61393"/>
                  <a:pt x="6556375" y="120980"/>
                  <a:pt x="6554570" y="180567"/>
                </a:cubicBezTo>
                <a:cubicBezTo>
                  <a:pt x="6458869" y="3717867"/>
                  <a:pt x="3560774" y="6556375"/>
                  <a:pt x="0" y="6556375"/>
                </a:cubicBezTo>
                <a:cubicBezTo>
                  <a:pt x="0" y="0"/>
                  <a:pt x="0" y="0"/>
                  <a:pt x="0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13300740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3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D3F2189-CBB8-44A3-ACF6-033A25C228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635625" y="0"/>
            <a:ext cx="6556375" cy="6556375"/>
          </a:xfrm>
          <a:custGeom>
            <a:avLst/>
            <a:gdLst>
              <a:gd name="connsiteX0" fmla="*/ 0 w 6556375"/>
              <a:gd name="connsiteY0" fmla="*/ 0 h 6556375"/>
              <a:gd name="connsiteX1" fmla="*/ 6556375 w 6556375"/>
              <a:gd name="connsiteY1" fmla="*/ 0 h 6556375"/>
              <a:gd name="connsiteX2" fmla="*/ 6556375 w 6556375"/>
              <a:gd name="connsiteY2" fmla="*/ 6556375 h 6556375"/>
              <a:gd name="connsiteX3" fmla="*/ 1805 w 6556375"/>
              <a:gd name="connsiteY3" fmla="*/ 180567 h 6556375"/>
              <a:gd name="connsiteX4" fmla="*/ 0 w 6556375"/>
              <a:gd name="connsiteY4" fmla="*/ 0 h 6556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56375" h="6556375">
                <a:moveTo>
                  <a:pt x="0" y="0"/>
                </a:moveTo>
                <a:lnTo>
                  <a:pt x="6556375" y="0"/>
                </a:lnTo>
                <a:cubicBezTo>
                  <a:pt x="6556375" y="0"/>
                  <a:pt x="6556375" y="0"/>
                  <a:pt x="6556375" y="6556375"/>
                </a:cubicBezTo>
                <a:cubicBezTo>
                  <a:pt x="2995601" y="6556375"/>
                  <a:pt x="97506" y="3717867"/>
                  <a:pt x="1805" y="180567"/>
                </a:cubicBezTo>
                <a:cubicBezTo>
                  <a:pt x="0" y="120980"/>
                  <a:pt x="0" y="61393"/>
                  <a:pt x="0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65870088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Fa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4442A23-AC25-4F43-B005-94CE6636FC9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299285" y="295576"/>
            <a:ext cx="4795055" cy="5542858"/>
          </a:xfrm>
          <a:custGeom>
            <a:avLst/>
            <a:gdLst>
              <a:gd name="connsiteX0" fmla="*/ 2395866 w 4795055"/>
              <a:gd name="connsiteY0" fmla="*/ 0 h 5542858"/>
              <a:gd name="connsiteX1" fmla="*/ 4795055 w 4795055"/>
              <a:gd name="connsiteY1" fmla="*/ 1381563 h 5542858"/>
              <a:gd name="connsiteX2" fmla="*/ 4795055 w 4795055"/>
              <a:gd name="connsiteY2" fmla="*/ 4154653 h 5542858"/>
              <a:gd name="connsiteX3" fmla="*/ 2395866 w 4795055"/>
              <a:gd name="connsiteY3" fmla="*/ 5542858 h 5542858"/>
              <a:gd name="connsiteX4" fmla="*/ 0 w 4795055"/>
              <a:gd name="connsiteY4" fmla="*/ 4154653 h 5542858"/>
              <a:gd name="connsiteX5" fmla="*/ 0 w 4795055"/>
              <a:gd name="connsiteY5" fmla="*/ 1381563 h 5542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95055" h="5542858">
                <a:moveTo>
                  <a:pt x="2395866" y="0"/>
                </a:moveTo>
                <a:lnTo>
                  <a:pt x="4795055" y="1381563"/>
                </a:lnTo>
                <a:lnTo>
                  <a:pt x="4795055" y="4154653"/>
                </a:lnTo>
                <a:lnTo>
                  <a:pt x="2395866" y="5542858"/>
                </a:lnTo>
                <a:lnTo>
                  <a:pt x="0" y="4154653"/>
                </a:lnTo>
                <a:lnTo>
                  <a:pt x="0" y="1381563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/>
          </a:p>
        </p:txBody>
      </p:sp>
    </p:spTree>
    <p:extLst>
      <p:ext uri="{BB962C8B-B14F-4D97-AF65-F5344CB8AC3E}">
        <p14:creationId xmlns:p14="http://schemas.microsoft.com/office/powerpoint/2010/main" val="3448736009"/>
      </p:ext>
    </p:extLst>
  </p:cSld>
  <p:clrMapOvr>
    <a:masterClrMapping/>
  </p:clrMapOvr>
  <p:transition spd="med">
    <p:fade/>
  </p:transition>
</p:sldLayout>
</file>

<file path=ppt/slideLayouts/slideLayout3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Push from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8B43A511-0699-45BC-995F-A20A1E52BBB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-1"/>
            <a:ext cx="7076167" cy="6858000"/>
          </a:xfrm>
          <a:custGeom>
            <a:avLst/>
            <a:gdLst>
              <a:gd name="connsiteX0" fmla="*/ 3260454 w 7076167"/>
              <a:gd name="connsiteY0" fmla="*/ 0 h 6858000"/>
              <a:gd name="connsiteX1" fmla="*/ 7076167 w 7076167"/>
              <a:gd name="connsiteY1" fmla="*/ 0 h 6858000"/>
              <a:gd name="connsiteX2" fmla="*/ 3812327 w 7076167"/>
              <a:gd name="connsiteY2" fmla="*/ 6858000 h 6858000"/>
              <a:gd name="connsiteX3" fmla="*/ 0 w 707616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76167" h="6858000">
                <a:moveTo>
                  <a:pt x="3260454" y="0"/>
                </a:moveTo>
                <a:lnTo>
                  <a:pt x="7076167" y="0"/>
                </a:lnTo>
                <a:lnTo>
                  <a:pt x="381232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953532892"/>
      </p:ext>
    </p:extLst>
  </p:cSld>
  <p:clrMapOvr>
    <a:masterClrMapping/>
  </p:clrMapOvr>
  <p:transition spd="slow">
    <p:push dir="r"/>
  </p:transition>
</p:sldLayout>
</file>

<file path=ppt/slideLayouts/slideLayout3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2C03739-F3C1-4B90-85AB-BC92636C846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15831" y="0"/>
            <a:ext cx="7076167" cy="6858000"/>
          </a:xfrm>
          <a:custGeom>
            <a:avLst/>
            <a:gdLst>
              <a:gd name="connsiteX0" fmla="*/ 0 w 7076167"/>
              <a:gd name="connsiteY0" fmla="*/ 0 h 6858000"/>
              <a:gd name="connsiteX1" fmla="*/ 3815713 w 7076167"/>
              <a:gd name="connsiteY1" fmla="*/ 0 h 6858000"/>
              <a:gd name="connsiteX2" fmla="*/ 7076167 w 7076167"/>
              <a:gd name="connsiteY2" fmla="*/ 6858000 h 6858000"/>
              <a:gd name="connsiteX3" fmla="*/ 3263840 w 707616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76167" h="6858000">
                <a:moveTo>
                  <a:pt x="0" y="0"/>
                </a:moveTo>
                <a:lnTo>
                  <a:pt x="3815713" y="0"/>
                </a:lnTo>
                <a:lnTo>
                  <a:pt x="7076167" y="6858000"/>
                </a:lnTo>
                <a:lnTo>
                  <a:pt x="326384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25686399"/>
      </p:ext>
    </p:extLst>
  </p:cSld>
  <p:clrMapOvr>
    <a:masterClrMapping/>
  </p:clrMapOvr>
  <p:transition spd="slow">
    <p:push/>
  </p:transition>
</p:sldLayout>
</file>

<file path=ppt/slideLayouts/slideLayout3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Push from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F20A04E-6DBF-47FF-8915-60314F9E2BE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7076167" cy="6858000"/>
          </a:xfrm>
          <a:custGeom>
            <a:avLst/>
            <a:gdLst>
              <a:gd name="connsiteX0" fmla="*/ 0 w 7076167"/>
              <a:gd name="connsiteY0" fmla="*/ 0 h 6858000"/>
              <a:gd name="connsiteX1" fmla="*/ 3812327 w 7076167"/>
              <a:gd name="connsiteY1" fmla="*/ 0 h 6858000"/>
              <a:gd name="connsiteX2" fmla="*/ 7076167 w 7076167"/>
              <a:gd name="connsiteY2" fmla="*/ 6858000 h 6858000"/>
              <a:gd name="connsiteX3" fmla="*/ 3260454 w 707616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76167" h="6858000">
                <a:moveTo>
                  <a:pt x="0" y="0"/>
                </a:moveTo>
                <a:lnTo>
                  <a:pt x="3812327" y="0"/>
                </a:lnTo>
                <a:lnTo>
                  <a:pt x="7076167" y="6858000"/>
                </a:lnTo>
                <a:lnTo>
                  <a:pt x="3260454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809757155"/>
      </p:ext>
    </p:extLst>
  </p:cSld>
  <p:clrMapOvr>
    <a:masterClrMapping/>
  </p:clrMapOvr>
  <p:transition spd="slow">
    <p:push dir="r"/>
  </p:transition>
</p:sldLayout>
</file>

<file path=ppt/slideLayouts/slideLayout3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AD01ED2-2904-496F-96E5-2262F3D6868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15833" y="0"/>
            <a:ext cx="7076167" cy="6858000"/>
          </a:xfrm>
          <a:custGeom>
            <a:avLst/>
            <a:gdLst>
              <a:gd name="connsiteX0" fmla="*/ 3263840 w 7076167"/>
              <a:gd name="connsiteY0" fmla="*/ 0 h 6858000"/>
              <a:gd name="connsiteX1" fmla="*/ 7076167 w 7076167"/>
              <a:gd name="connsiteY1" fmla="*/ 0 h 6858000"/>
              <a:gd name="connsiteX2" fmla="*/ 3815713 w 7076167"/>
              <a:gd name="connsiteY2" fmla="*/ 6858000 h 6858000"/>
              <a:gd name="connsiteX3" fmla="*/ 0 w 707616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76167" h="6858000">
                <a:moveTo>
                  <a:pt x="3263840" y="0"/>
                </a:moveTo>
                <a:lnTo>
                  <a:pt x="7076167" y="0"/>
                </a:lnTo>
                <a:lnTo>
                  <a:pt x="3815713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133959711"/>
      </p:ext>
    </p:extLst>
  </p:cSld>
  <p:clrMapOvr>
    <a:masterClrMapping/>
  </p:clrMapOvr>
  <p:transition spd="slow">
    <p:push/>
  </p:transition>
</p:sldLayout>
</file>

<file path=ppt/slideLayouts/slideLayout3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6FA4EF2-76CB-4AF1-B907-BF9B12EAC53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001000" y="1231900"/>
            <a:ext cx="2286000" cy="2286000"/>
          </a:xfrm>
          <a:custGeom>
            <a:avLst/>
            <a:gdLst>
              <a:gd name="connsiteX0" fmla="*/ 1143000 w 2286000"/>
              <a:gd name="connsiteY0" fmla="*/ 0 h 2286000"/>
              <a:gd name="connsiteX1" fmla="*/ 2286000 w 2286000"/>
              <a:gd name="connsiteY1" fmla="*/ 1143000 h 2286000"/>
              <a:gd name="connsiteX2" fmla="*/ 1143000 w 2286000"/>
              <a:gd name="connsiteY2" fmla="*/ 2286000 h 2286000"/>
              <a:gd name="connsiteX3" fmla="*/ 0 w 2286000"/>
              <a:gd name="connsiteY3" fmla="*/ 1143000 h 2286000"/>
              <a:gd name="connsiteX4" fmla="*/ 1143000 w 2286000"/>
              <a:gd name="connsiteY4" fmla="*/ 0 h 228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0" h="2286000">
                <a:moveTo>
                  <a:pt x="1143000" y="0"/>
                </a:moveTo>
                <a:cubicBezTo>
                  <a:pt x="1774261" y="0"/>
                  <a:pt x="2286000" y="511739"/>
                  <a:pt x="2286000" y="1143000"/>
                </a:cubicBezTo>
                <a:cubicBezTo>
                  <a:pt x="2286000" y="1774261"/>
                  <a:pt x="1774261" y="2286000"/>
                  <a:pt x="1143000" y="2286000"/>
                </a:cubicBezTo>
                <a:cubicBezTo>
                  <a:pt x="511739" y="2286000"/>
                  <a:pt x="0" y="1774261"/>
                  <a:pt x="0" y="1143000"/>
                </a:cubicBezTo>
                <a:cubicBezTo>
                  <a:pt x="0" y="511739"/>
                  <a:pt x="511739" y="0"/>
                  <a:pt x="1143000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71BC65A5-4E80-4D2C-8F92-DB7AE015703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892300" y="1231900"/>
            <a:ext cx="2286000" cy="2286000"/>
          </a:xfrm>
          <a:custGeom>
            <a:avLst/>
            <a:gdLst>
              <a:gd name="connsiteX0" fmla="*/ 1143000 w 2286000"/>
              <a:gd name="connsiteY0" fmla="*/ 0 h 2286000"/>
              <a:gd name="connsiteX1" fmla="*/ 2286000 w 2286000"/>
              <a:gd name="connsiteY1" fmla="*/ 1143000 h 2286000"/>
              <a:gd name="connsiteX2" fmla="*/ 1143000 w 2286000"/>
              <a:gd name="connsiteY2" fmla="*/ 2286000 h 2286000"/>
              <a:gd name="connsiteX3" fmla="*/ 0 w 2286000"/>
              <a:gd name="connsiteY3" fmla="*/ 1143000 h 2286000"/>
              <a:gd name="connsiteX4" fmla="*/ 1143000 w 2286000"/>
              <a:gd name="connsiteY4" fmla="*/ 0 h 228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0" h="2286000">
                <a:moveTo>
                  <a:pt x="1143000" y="0"/>
                </a:moveTo>
                <a:cubicBezTo>
                  <a:pt x="1774261" y="0"/>
                  <a:pt x="2286000" y="511739"/>
                  <a:pt x="2286000" y="1143000"/>
                </a:cubicBezTo>
                <a:cubicBezTo>
                  <a:pt x="2286000" y="1774261"/>
                  <a:pt x="1774261" y="2286000"/>
                  <a:pt x="1143000" y="2286000"/>
                </a:cubicBezTo>
                <a:cubicBezTo>
                  <a:pt x="511739" y="2286000"/>
                  <a:pt x="0" y="1774261"/>
                  <a:pt x="0" y="1143000"/>
                </a:cubicBezTo>
                <a:cubicBezTo>
                  <a:pt x="0" y="511739"/>
                  <a:pt x="511739" y="0"/>
                  <a:pt x="1143000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46759636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8" grpId="0" animBg="1"/>
    </p:bldLst>
  </p:timing>
</p:sldLayout>
</file>

<file path=ppt/slideLayouts/slideLayout3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ush from lef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BC984B42-F662-4259-9372-3D02AA1EC36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75438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907542435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accel="33333" decel="33333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3000" fill="hold"/>
                                        <p:tgtEl>
                                          <p:spTgt spid="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Layout>
</file>

<file path=ppt/slideLayouts/slideLayout3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B905CE3-A0B5-4EEA-98F0-20D8D254424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648200" y="0"/>
            <a:ext cx="75438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06434285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accel="33333" decel="33333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3000" fill="hold"/>
                                        <p:tgtEl>
                                          <p:spTgt spid="4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3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86424674-A84A-4E0D-803A-7BE22C5BE0A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06083" y="1564275"/>
            <a:ext cx="2172318" cy="3286193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F1808852-FD2D-41E9-ADB1-D376CBA353C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9196834" y="1564275"/>
            <a:ext cx="2172318" cy="3286193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10640706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Layout>
</file>

<file path=ppt/slideLayouts/slideLayout3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86424674-A84A-4E0D-803A-7BE22C5BE0A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06083" y="1564275"/>
            <a:ext cx="2172318" cy="3286193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F1808852-FD2D-41E9-ADB1-D376CBA353C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9196834" y="1564275"/>
            <a:ext cx="2172318" cy="3286193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DB730F61-F2C4-47CE-A068-02A7CB8C096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4186" y="1564275"/>
            <a:ext cx="2172318" cy="3286193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418653AF-E3FE-457D-9414-2576B3EE778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604937" y="1564275"/>
            <a:ext cx="2172318" cy="3286193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58771409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0" grpId="0" animBg="1"/>
      <p:bldP spid="11" grpId="0" animBg="1"/>
    </p:bldLst>
  </p:timing>
</p:sldLayout>
</file>

<file path=ppt/slideLayouts/slideLayout3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DB730F61-F2C4-47CE-A068-02A7CB8C096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4186" y="1564275"/>
            <a:ext cx="2172318" cy="3286193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418653AF-E3FE-457D-9414-2576B3EE778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604937" y="1564275"/>
            <a:ext cx="2172318" cy="3286193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64874248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Fa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87AFA4-4C8F-4C70-BEAF-C3DDCBB4015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4341" y="295576"/>
            <a:ext cx="4795055" cy="5542858"/>
          </a:xfrm>
          <a:custGeom>
            <a:avLst/>
            <a:gdLst>
              <a:gd name="connsiteX0" fmla="*/ 2395866 w 4795055"/>
              <a:gd name="connsiteY0" fmla="*/ 0 h 5542858"/>
              <a:gd name="connsiteX1" fmla="*/ 4795055 w 4795055"/>
              <a:gd name="connsiteY1" fmla="*/ 1381563 h 5542858"/>
              <a:gd name="connsiteX2" fmla="*/ 4795055 w 4795055"/>
              <a:gd name="connsiteY2" fmla="*/ 4154653 h 5542858"/>
              <a:gd name="connsiteX3" fmla="*/ 2395866 w 4795055"/>
              <a:gd name="connsiteY3" fmla="*/ 5542858 h 5542858"/>
              <a:gd name="connsiteX4" fmla="*/ 0 w 4795055"/>
              <a:gd name="connsiteY4" fmla="*/ 4154653 h 5542858"/>
              <a:gd name="connsiteX5" fmla="*/ 0 w 4795055"/>
              <a:gd name="connsiteY5" fmla="*/ 1381563 h 5542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95055" h="5542858">
                <a:moveTo>
                  <a:pt x="2395866" y="0"/>
                </a:moveTo>
                <a:lnTo>
                  <a:pt x="4795055" y="1381563"/>
                </a:lnTo>
                <a:lnTo>
                  <a:pt x="4795055" y="4154653"/>
                </a:lnTo>
                <a:lnTo>
                  <a:pt x="2395866" y="5542858"/>
                </a:lnTo>
                <a:lnTo>
                  <a:pt x="0" y="4154653"/>
                </a:lnTo>
                <a:lnTo>
                  <a:pt x="0" y="1381563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/>
          </a:p>
        </p:txBody>
      </p:sp>
    </p:spTree>
    <p:extLst>
      <p:ext uri="{BB962C8B-B14F-4D97-AF65-F5344CB8AC3E}">
        <p14:creationId xmlns:p14="http://schemas.microsoft.com/office/powerpoint/2010/main" val="4280037725"/>
      </p:ext>
    </p:extLst>
  </p:cSld>
  <p:clrMapOvr>
    <a:masterClrMapping/>
  </p:clrMapOvr>
  <p:transition spd="med">
    <p:fade/>
  </p:transition>
</p:sldLayout>
</file>

<file path=ppt/slideLayouts/slideLayout3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veyor from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8C244F0-9364-438B-A752-A8B56DD450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629280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5 0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3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veyor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8C244F0-9364-438B-A752-A8B56DD450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20693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5104 0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55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3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3D7D204D-2449-4798-AB49-1A1E723E8FF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267199" y="-3378199"/>
            <a:ext cx="7924800" cy="10236198"/>
          </a:xfrm>
          <a:custGeom>
            <a:avLst/>
            <a:gdLst>
              <a:gd name="connsiteX0" fmla="*/ 0 w 7924800"/>
              <a:gd name="connsiteY0" fmla="*/ 0 h 10236198"/>
              <a:gd name="connsiteX1" fmla="*/ 7924800 w 7924800"/>
              <a:gd name="connsiteY1" fmla="*/ 0 h 10236198"/>
              <a:gd name="connsiteX2" fmla="*/ 7924800 w 7924800"/>
              <a:gd name="connsiteY2" fmla="*/ 10236198 h 10236198"/>
              <a:gd name="connsiteX3" fmla="*/ 0 w 7924800"/>
              <a:gd name="connsiteY3" fmla="*/ 10236198 h 10236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924800" h="10236198">
                <a:moveTo>
                  <a:pt x="0" y="0"/>
                </a:moveTo>
                <a:lnTo>
                  <a:pt x="7924800" y="0"/>
                </a:lnTo>
                <a:lnTo>
                  <a:pt x="7924800" y="10236198"/>
                </a:lnTo>
                <a:lnTo>
                  <a:pt x="0" y="10236198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63637478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indefinite" accel="50000" decel="50000" autoRev="1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1.11022E-16 -3.7037E-6 L 0.00156 0.4963 " pathEditMode="relative" rAng="0" ptsTypes="AA">
                                      <p:cBhvr>
                                        <p:cTn id="10" dur="4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" y="248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</p:bldLst>
  </p:timing>
</p:sldLayout>
</file>

<file path=ppt/slideLayouts/slideLayout3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3D7D204D-2449-4798-AB49-1A1E723E8FF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3378199"/>
            <a:ext cx="7924800" cy="10236198"/>
          </a:xfrm>
          <a:custGeom>
            <a:avLst/>
            <a:gdLst>
              <a:gd name="connsiteX0" fmla="*/ 0 w 7924800"/>
              <a:gd name="connsiteY0" fmla="*/ 0 h 10236198"/>
              <a:gd name="connsiteX1" fmla="*/ 7924800 w 7924800"/>
              <a:gd name="connsiteY1" fmla="*/ 0 h 10236198"/>
              <a:gd name="connsiteX2" fmla="*/ 7924800 w 7924800"/>
              <a:gd name="connsiteY2" fmla="*/ 10236198 h 10236198"/>
              <a:gd name="connsiteX3" fmla="*/ 0 w 7924800"/>
              <a:gd name="connsiteY3" fmla="*/ 10236198 h 10236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924800" h="10236198">
                <a:moveTo>
                  <a:pt x="0" y="0"/>
                </a:moveTo>
                <a:lnTo>
                  <a:pt x="7924800" y="0"/>
                </a:lnTo>
                <a:lnTo>
                  <a:pt x="7924800" y="10236198"/>
                </a:lnTo>
                <a:lnTo>
                  <a:pt x="0" y="10236198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75786726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indefinite" accel="50000" decel="50000" autoRev="1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5.55112E-17 -3.7037E-6 L 0.00156 0.4963 " pathEditMode="relative" rAng="0" ptsTypes="AA">
                                      <p:cBhvr>
                                        <p:cTn id="10" dur="4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" y="248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</p:bldLst>
  </p:timing>
</p:sldLayout>
</file>

<file path=ppt/slideLayouts/slideLayout3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ush from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C9BA7E1B-9108-4AE4-8061-8BB76678AE8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" y="-1"/>
            <a:ext cx="6088749" cy="6858002"/>
          </a:xfrm>
          <a:custGeom>
            <a:avLst/>
            <a:gdLst>
              <a:gd name="connsiteX0" fmla="*/ 0 w 6088749"/>
              <a:gd name="connsiteY0" fmla="*/ 0 h 6858002"/>
              <a:gd name="connsiteX1" fmla="*/ 6088749 w 6088749"/>
              <a:gd name="connsiteY1" fmla="*/ 0 h 6858002"/>
              <a:gd name="connsiteX2" fmla="*/ 0 w 6088749"/>
              <a:gd name="connsiteY2" fmla="*/ 6858002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88749" h="6858002">
                <a:moveTo>
                  <a:pt x="0" y="0"/>
                </a:moveTo>
                <a:lnTo>
                  <a:pt x="6088749" y="0"/>
                </a:lnTo>
                <a:lnTo>
                  <a:pt x="0" y="6858002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3C818DA0-1B16-47CA-B5F7-8962D1F40F2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258314" y="2032878"/>
            <a:ext cx="2764558" cy="2766536"/>
          </a:xfrm>
          <a:custGeom>
            <a:avLst/>
            <a:gdLst>
              <a:gd name="connsiteX0" fmla="*/ 1382279 w 2764558"/>
              <a:gd name="connsiteY0" fmla="*/ 0 h 2766536"/>
              <a:gd name="connsiteX1" fmla="*/ 2764558 w 2764558"/>
              <a:gd name="connsiteY1" fmla="*/ 1383268 h 2766536"/>
              <a:gd name="connsiteX2" fmla="*/ 1382279 w 2764558"/>
              <a:gd name="connsiteY2" fmla="*/ 2766536 h 2766536"/>
              <a:gd name="connsiteX3" fmla="*/ 0 w 2764558"/>
              <a:gd name="connsiteY3" fmla="*/ 1383268 h 2766536"/>
              <a:gd name="connsiteX4" fmla="*/ 1382279 w 2764558"/>
              <a:gd name="connsiteY4" fmla="*/ 0 h 2766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64558" h="2766536">
                <a:moveTo>
                  <a:pt x="1382279" y="0"/>
                </a:moveTo>
                <a:cubicBezTo>
                  <a:pt x="2145691" y="0"/>
                  <a:pt x="2764558" y="619310"/>
                  <a:pt x="2764558" y="1383268"/>
                </a:cubicBezTo>
                <a:cubicBezTo>
                  <a:pt x="2764558" y="2147226"/>
                  <a:pt x="2145691" y="2766536"/>
                  <a:pt x="1382279" y="2766536"/>
                </a:cubicBezTo>
                <a:cubicBezTo>
                  <a:pt x="618867" y="2766536"/>
                  <a:pt x="0" y="2147226"/>
                  <a:pt x="0" y="1383268"/>
                </a:cubicBezTo>
                <a:cubicBezTo>
                  <a:pt x="0" y="619310"/>
                  <a:pt x="618867" y="0"/>
                  <a:pt x="1382279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44976100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6" presetClass="emph" presetSubtype="0" repeatCount="indefinite" autoRev="1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Scale>
                                      <p:cBhvr>
                                        <p:cTn id="14" dur="2000" fill="hold"/>
                                        <p:tgtEl>
                                          <p:spTgt spid="9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0" grpId="0" animBg="1"/>
    </p:bldLst>
  </p:timing>
</p:sldLayout>
</file>

<file path=ppt/slideLayouts/slideLayout3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ush from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450599C2-293D-4CAC-9865-E15879EB78B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" y="2"/>
            <a:ext cx="6088749" cy="6857998"/>
          </a:xfrm>
          <a:custGeom>
            <a:avLst/>
            <a:gdLst>
              <a:gd name="connsiteX0" fmla="*/ 0 w 6088749"/>
              <a:gd name="connsiteY0" fmla="*/ 0 h 6857998"/>
              <a:gd name="connsiteX1" fmla="*/ 6088749 w 6088749"/>
              <a:gd name="connsiteY1" fmla="*/ 6857998 h 6857998"/>
              <a:gd name="connsiteX2" fmla="*/ 0 w 6088749"/>
              <a:gd name="connsiteY2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88749" h="6857998">
                <a:moveTo>
                  <a:pt x="0" y="0"/>
                </a:moveTo>
                <a:lnTo>
                  <a:pt x="6088749" y="6857998"/>
                </a:lnTo>
                <a:lnTo>
                  <a:pt x="0" y="6857998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4A5F0099-3547-4566-99C3-40CD20BD660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258314" y="2032877"/>
            <a:ext cx="2764558" cy="2766534"/>
          </a:xfrm>
          <a:custGeom>
            <a:avLst/>
            <a:gdLst>
              <a:gd name="connsiteX0" fmla="*/ 1382279 w 2764558"/>
              <a:gd name="connsiteY0" fmla="*/ 0 h 2766534"/>
              <a:gd name="connsiteX1" fmla="*/ 2764558 w 2764558"/>
              <a:gd name="connsiteY1" fmla="*/ 1383267 h 2766534"/>
              <a:gd name="connsiteX2" fmla="*/ 1382279 w 2764558"/>
              <a:gd name="connsiteY2" fmla="*/ 2766534 h 2766534"/>
              <a:gd name="connsiteX3" fmla="*/ 0 w 2764558"/>
              <a:gd name="connsiteY3" fmla="*/ 1383267 h 2766534"/>
              <a:gd name="connsiteX4" fmla="*/ 1382279 w 2764558"/>
              <a:gd name="connsiteY4" fmla="*/ 0 h 2766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64558" h="2766534">
                <a:moveTo>
                  <a:pt x="1382279" y="0"/>
                </a:moveTo>
                <a:cubicBezTo>
                  <a:pt x="2145691" y="0"/>
                  <a:pt x="2764558" y="619310"/>
                  <a:pt x="2764558" y="1383267"/>
                </a:cubicBezTo>
                <a:cubicBezTo>
                  <a:pt x="2764558" y="2147224"/>
                  <a:pt x="2145691" y="2766534"/>
                  <a:pt x="1382279" y="2766534"/>
                </a:cubicBezTo>
                <a:cubicBezTo>
                  <a:pt x="618867" y="2766534"/>
                  <a:pt x="0" y="2147224"/>
                  <a:pt x="0" y="1383267"/>
                </a:cubicBezTo>
                <a:cubicBezTo>
                  <a:pt x="0" y="619310"/>
                  <a:pt x="618867" y="0"/>
                  <a:pt x="1382279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882433225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6" presetClass="emph" presetSubtype="0" repeatCount="indefinite" autoRev="1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Scale>
                                      <p:cBhvr>
                                        <p:cTn id="14" dur="2000" fill="hold"/>
                                        <p:tgtEl>
                                          <p:spTgt spid="12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1" grpId="0" animBg="1"/>
    </p:bldLst>
  </p:timing>
</p:sldLayout>
</file>

<file path=ppt/slideLayouts/slideLayout3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8C244F0-9364-438B-A752-A8B56DD450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1"/>
            <a:ext cx="14107886" cy="6858001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14251773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0 L -0.16042 -0.00093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021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3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Push from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8C244F0-9364-438B-A752-A8B56DD450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1"/>
            <a:ext cx="14107886" cy="6858001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925644537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0 L -0.16042 -0.00093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021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3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8C244F0-9364-438B-A752-A8B56DD450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1"/>
            <a:ext cx="14107886" cy="6858001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0032909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0 L -0.16042 -0.00093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021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3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Push from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8C244F0-9364-438B-A752-A8B56DD450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915886" y="-1"/>
            <a:ext cx="14107886" cy="6858001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651267179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0 L 0.15795 0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9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Fa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87AFA4-4C8F-4C70-BEAF-C3DDCBB4015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299284" y="1019566"/>
            <a:ext cx="4795055" cy="5542858"/>
          </a:xfrm>
          <a:custGeom>
            <a:avLst/>
            <a:gdLst>
              <a:gd name="connsiteX0" fmla="*/ 2395866 w 4795055"/>
              <a:gd name="connsiteY0" fmla="*/ 0 h 5542858"/>
              <a:gd name="connsiteX1" fmla="*/ 4795055 w 4795055"/>
              <a:gd name="connsiteY1" fmla="*/ 1381563 h 5542858"/>
              <a:gd name="connsiteX2" fmla="*/ 4795055 w 4795055"/>
              <a:gd name="connsiteY2" fmla="*/ 4154653 h 5542858"/>
              <a:gd name="connsiteX3" fmla="*/ 2395866 w 4795055"/>
              <a:gd name="connsiteY3" fmla="*/ 5542858 h 5542858"/>
              <a:gd name="connsiteX4" fmla="*/ 0 w 4795055"/>
              <a:gd name="connsiteY4" fmla="*/ 4154653 h 5542858"/>
              <a:gd name="connsiteX5" fmla="*/ 0 w 4795055"/>
              <a:gd name="connsiteY5" fmla="*/ 1381563 h 5542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95055" h="5542858">
                <a:moveTo>
                  <a:pt x="2395866" y="0"/>
                </a:moveTo>
                <a:lnTo>
                  <a:pt x="4795055" y="1381563"/>
                </a:lnTo>
                <a:lnTo>
                  <a:pt x="4795055" y="4154653"/>
                </a:lnTo>
                <a:lnTo>
                  <a:pt x="2395866" y="5542858"/>
                </a:lnTo>
                <a:lnTo>
                  <a:pt x="0" y="4154653"/>
                </a:lnTo>
                <a:lnTo>
                  <a:pt x="0" y="1381563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/>
          </a:p>
        </p:txBody>
      </p:sp>
    </p:spTree>
    <p:extLst>
      <p:ext uri="{BB962C8B-B14F-4D97-AF65-F5344CB8AC3E}">
        <p14:creationId xmlns:p14="http://schemas.microsoft.com/office/powerpoint/2010/main" val="3026073321"/>
      </p:ext>
    </p:extLst>
  </p:cSld>
  <p:clrMapOvr>
    <a:masterClrMapping/>
  </p:clrMapOvr>
  <p:transition spd="med">
    <p:fade/>
  </p:transition>
</p:sldLayout>
</file>

<file path=ppt/slideLayouts/slideLayout3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9B69B74E-7980-44C3-B446-CDB7E6B19C6A}"/>
              </a:ext>
            </a:extLst>
          </p:cNvPr>
          <p:cNvSpPr>
            <a:spLocks noGrp="1"/>
          </p:cNvSpPr>
          <p:nvPr userDrawn="1">
            <p:ph type="pic" sz="quarter" idx="12"/>
          </p:nvPr>
        </p:nvSpPr>
        <p:spPr>
          <a:xfrm>
            <a:off x="6103253" y="0"/>
            <a:ext cx="6088747" cy="6858002"/>
          </a:xfrm>
          <a:custGeom>
            <a:avLst/>
            <a:gdLst>
              <a:gd name="connsiteX0" fmla="*/ 0 w 6088747"/>
              <a:gd name="connsiteY0" fmla="*/ 0 h 6858002"/>
              <a:gd name="connsiteX1" fmla="*/ 6088747 w 6088747"/>
              <a:gd name="connsiteY1" fmla="*/ 0 h 6858002"/>
              <a:gd name="connsiteX2" fmla="*/ 6088747 w 6088747"/>
              <a:gd name="connsiteY2" fmla="*/ 6858002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88747" h="6858002">
                <a:moveTo>
                  <a:pt x="0" y="0"/>
                </a:moveTo>
                <a:lnTo>
                  <a:pt x="6088747" y="0"/>
                </a:lnTo>
                <a:lnTo>
                  <a:pt x="6088747" y="6858002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92E07381-BCD5-4095-ACB5-F8CFA861AF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169130" y="2032879"/>
            <a:ext cx="2764556" cy="2766536"/>
          </a:xfrm>
          <a:custGeom>
            <a:avLst/>
            <a:gdLst>
              <a:gd name="connsiteX0" fmla="*/ 1382278 w 2764556"/>
              <a:gd name="connsiteY0" fmla="*/ 0 h 2766536"/>
              <a:gd name="connsiteX1" fmla="*/ 2764556 w 2764556"/>
              <a:gd name="connsiteY1" fmla="*/ 1383268 h 2766536"/>
              <a:gd name="connsiteX2" fmla="*/ 1382278 w 2764556"/>
              <a:gd name="connsiteY2" fmla="*/ 2766536 h 2766536"/>
              <a:gd name="connsiteX3" fmla="*/ 0 w 2764556"/>
              <a:gd name="connsiteY3" fmla="*/ 1383268 h 2766536"/>
              <a:gd name="connsiteX4" fmla="*/ 1382278 w 2764556"/>
              <a:gd name="connsiteY4" fmla="*/ 0 h 2766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64556" h="2766536">
                <a:moveTo>
                  <a:pt x="1382278" y="0"/>
                </a:moveTo>
                <a:cubicBezTo>
                  <a:pt x="2145689" y="0"/>
                  <a:pt x="2764556" y="619310"/>
                  <a:pt x="2764556" y="1383268"/>
                </a:cubicBezTo>
                <a:cubicBezTo>
                  <a:pt x="2764556" y="2147226"/>
                  <a:pt x="2145689" y="2766536"/>
                  <a:pt x="1382278" y="2766536"/>
                </a:cubicBezTo>
                <a:cubicBezTo>
                  <a:pt x="618867" y="2766536"/>
                  <a:pt x="0" y="2147226"/>
                  <a:pt x="0" y="1383268"/>
                </a:cubicBezTo>
                <a:cubicBezTo>
                  <a:pt x="0" y="619310"/>
                  <a:pt x="618867" y="0"/>
                  <a:pt x="1382278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9812385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mph" presetSubtype="0" repeatCount="indefinite" autoRev="1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Scale>
                                      <p:cBhvr>
                                        <p:cTn id="10" dur="2000" fill="hold"/>
                                        <p:tgtEl>
                                          <p:spTgt spid="13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14" grpId="0" animBg="1"/>
    </p:bldLst>
  </p:timing>
</p:sldLayout>
</file>

<file path=ppt/slideLayouts/slideLayout3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441F79E-4ECA-445F-8897-89DCFC9DEBE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03253" y="2"/>
            <a:ext cx="6088747" cy="6857998"/>
          </a:xfrm>
          <a:custGeom>
            <a:avLst/>
            <a:gdLst>
              <a:gd name="connsiteX0" fmla="*/ 6088747 w 6088747"/>
              <a:gd name="connsiteY0" fmla="*/ 0 h 6857998"/>
              <a:gd name="connsiteX1" fmla="*/ 6088747 w 6088747"/>
              <a:gd name="connsiteY1" fmla="*/ 6857998 h 6857998"/>
              <a:gd name="connsiteX2" fmla="*/ 0 w 6088747"/>
              <a:gd name="connsiteY2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88747" h="6857998">
                <a:moveTo>
                  <a:pt x="6088747" y="0"/>
                </a:moveTo>
                <a:lnTo>
                  <a:pt x="6088747" y="6857998"/>
                </a:lnTo>
                <a:lnTo>
                  <a:pt x="0" y="6857998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F9BB5957-3B3B-4DBF-97A6-D533F18067D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169130" y="2058588"/>
            <a:ext cx="2764556" cy="2766534"/>
          </a:xfrm>
          <a:custGeom>
            <a:avLst/>
            <a:gdLst>
              <a:gd name="connsiteX0" fmla="*/ 1382278 w 2764556"/>
              <a:gd name="connsiteY0" fmla="*/ 0 h 2766534"/>
              <a:gd name="connsiteX1" fmla="*/ 2764556 w 2764556"/>
              <a:gd name="connsiteY1" fmla="*/ 1383267 h 2766534"/>
              <a:gd name="connsiteX2" fmla="*/ 1382278 w 2764556"/>
              <a:gd name="connsiteY2" fmla="*/ 2766534 h 2766534"/>
              <a:gd name="connsiteX3" fmla="*/ 0 w 2764556"/>
              <a:gd name="connsiteY3" fmla="*/ 1383267 h 2766534"/>
              <a:gd name="connsiteX4" fmla="*/ 1382278 w 2764556"/>
              <a:gd name="connsiteY4" fmla="*/ 0 h 2766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64556" h="2766534">
                <a:moveTo>
                  <a:pt x="1382278" y="0"/>
                </a:moveTo>
                <a:cubicBezTo>
                  <a:pt x="2145689" y="0"/>
                  <a:pt x="2764556" y="619310"/>
                  <a:pt x="2764556" y="1383267"/>
                </a:cubicBezTo>
                <a:cubicBezTo>
                  <a:pt x="2764556" y="2147224"/>
                  <a:pt x="2145689" y="2766534"/>
                  <a:pt x="1382278" y="2766534"/>
                </a:cubicBezTo>
                <a:cubicBezTo>
                  <a:pt x="618867" y="2766534"/>
                  <a:pt x="0" y="2147224"/>
                  <a:pt x="0" y="1383267"/>
                </a:cubicBezTo>
                <a:cubicBezTo>
                  <a:pt x="0" y="619310"/>
                  <a:pt x="618867" y="0"/>
                  <a:pt x="1382278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32720529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6" presetClass="emph" presetSubtype="0" repeatCount="indefinite" autoRev="1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Scale>
                                      <p:cBhvr>
                                        <p:cTn id="14" dur="2000" fill="hold"/>
                                        <p:tgtEl>
                                          <p:spTgt spid="8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 animBg="1"/>
    </p:bldLst>
  </p:timing>
</p:sldLayout>
</file>

<file path=ppt/slideLayouts/slideLayout3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D34B4BF-ED1A-4A0A-BCCC-0BB923CA9A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2300" y="609600"/>
            <a:ext cx="5473700" cy="5638800"/>
          </a:xfrm>
          <a:custGeom>
            <a:avLst/>
            <a:gdLst>
              <a:gd name="connsiteX0" fmla="*/ 0 w 5473700"/>
              <a:gd name="connsiteY0" fmla="*/ 0 h 5638800"/>
              <a:gd name="connsiteX1" fmla="*/ 5473700 w 5473700"/>
              <a:gd name="connsiteY1" fmla="*/ 0 h 5638800"/>
              <a:gd name="connsiteX2" fmla="*/ 5473700 w 5473700"/>
              <a:gd name="connsiteY2" fmla="*/ 5638800 h 5638800"/>
              <a:gd name="connsiteX3" fmla="*/ 0 w 5473700"/>
              <a:gd name="connsiteY3" fmla="*/ 5638800 h 563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73700" h="5638800">
                <a:moveTo>
                  <a:pt x="0" y="0"/>
                </a:moveTo>
                <a:lnTo>
                  <a:pt x="5473700" y="0"/>
                </a:lnTo>
                <a:lnTo>
                  <a:pt x="5473700" y="5638800"/>
                </a:lnTo>
                <a:lnTo>
                  <a:pt x="0" y="56388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2252482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3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D34B4BF-ED1A-4A0A-BCCC-0BB923CA9A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609600"/>
            <a:ext cx="5473700" cy="5638800"/>
          </a:xfrm>
          <a:custGeom>
            <a:avLst/>
            <a:gdLst>
              <a:gd name="connsiteX0" fmla="*/ 0 w 5473700"/>
              <a:gd name="connsiteY0" fmla="*/ 0 h 5638800"/>
              <a:gd name="connsiteX1" fmla="*/ 5473700 w 5473700"/>
              <a:gd name="connsiteY1" fmla="*/ 0 h 5638800"/>
              <a:gd name="connsiteX2" fmla="*/ 5473700 w 5473700"/>
              <a:gd name="connsiteY2" fmla="*/ 5638800 h 5638800"/>
              <a:gd name="connsiteX3" fmla="*/ 0 w 5473700"/>
              <a:gd name="connsiteY3" fmla="*/ 5638800 h 563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73700" h="5638800">
                <a:moveTo>
                  <a:pt x="0" y="0"/>
                </a:moveTo>
                <a:lnTo>
                  <a:pt x="5473700" y="0"/>
                </a:lnTo>
                <a:lnTo>
                  <a:pt x="5473700" y="5638800"/>
                </a:lnTo>
                <a:lnTo>
                  <a:pt x="0" y="56388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034820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3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8012C0C-0AF8-4BB8-9891-3F0F68A0C5B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77513" cy="6858000"/>
          </a:xfrm>
          <a:custGeom>
            <a:avLst/>
            <a:gdLst>
              <a:gd name="connsiteX0" fmla="*/ 0 w 12177513"/>
              <a:gd name="connsiteY0" fmla="*/ 0 h 6858000"/>
              <a:gd name="connsiteX1" fmla="*/ 12177513 w 12177513"/>
              <a:gd name="connsiteY1" fmla="*/ 0 h 6858000"/>
              <a:gd name="connsiteX2" fmla="*/ 12177513 w 12177513"/>
              <a:gd name="connsiteY2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177513" h="6858000">
                <a:moveTo>
                  <a:pt x="0" y="0"/>
                </a:moveTo>
                <a:lnTo>
                  <a:pt x="12177513" y="0"/>
                </a:lnTo>
                <a:lnTo>
                  <a:pt x="12177513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54278753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mph" presetSubtype="0" repeatCount="indefinite" accel="50000" decel="50000" autoRev="1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Scale>
                                      <p:cBhvr>
                                        <p:cTn id="10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Fa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87AFA4-4C8F-4C70-BEAF-C3DDCBB4015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4341" y="1019566"/>
            <a:ext cx="4795055" cy="5542858"/>
          </a:xfrm>
          <a:custGeom>
            <a:avLst/>
            <a:gdLst>
              <a:gd name="connsiteX0" fmla="*/ 2395866 w 4795055"/>
              <a:gd name="connsiteY0" fmla="*/ 0 h 5542858"/>
              <a:gd name="connsiteX1" fmla="*/ 4795055 w 4795055"/>
              <a:gd name="connsiteY1" fmla="*/ 1381563 h 5542858"/>
              <a:gd name="connsiteX2" fmla="*/ 4795055 w 4795055"/>
              <a:gd name="connsiteY2" fmla="*/ 4154653 h 5542858"/>
              <a:gd name="connsiteX3" fmla="*/ 2395866 w 4795055"/>
              <a:gd name="connsiteY3" fmla="*/ 5542858 h 5542858"/>
              <a:gd name="connsiteX4" fmla="*/ 0 w 4795055"/>
              <a:gd name="connsiteY4" fmla="*/ 4154653 h 5542858"/>
              <a:gd name="connsiteX5" fmla="*/ 0 w 4795055"/>
              <a:gd name="connsiteY5" fmla="*/ 1381563 h 5542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95055" h="5542858">
                <a:moveTo>
                  <a:pt x="2395866" y="0"/>
                </a:moveTo>
                <a:lnTo>
                  <a:pt x="4795055" y="1381563"/>
                </a:lnTo>
                <a:lnTo>
                  <a:pt x="4795055" y="4154653"/>
                </a:lnTo>
                <a:lnTo>
                  <a:pt x="2395866" y="5542858"/>
                </a:lnTo>
                <a:lnTo>
                  <a:pt x="0" y="4154653"/>
                </a:lnTo>
                <a:lnTo>
                  <a:pt x="0" y="1381563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/>
          </a:p>
        </p:txBody>
      </p:sp>
    </p:spTree>
    <p:extLst>
      <p:ext uri="{BB962C8B-B14F-4D97-AF65-F5344CB8AC3E}">
        <p14:creationId xmlns:p14="http://schemas.microsoft.com/office/powerpoint/2010/main" val="3496884163"/>
      </p:ext>
    </p:extLst>
  </p:cSld>
  <p:clrMapOvr>
    <a:masterClrMapping/>
  </p:clrMapOvr>
  <p:transition spd="med"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a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D8B6E358-DED7-40B4-AE9D-B50F6567AE3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193143" y="1293338"/>
            <a:ext cx="3869181" cy="4246414"/>
          </a:xfrm>
          <a:custGeom>
            <a:avLst/>
            <a:gdLst>
              <a:gd name="connsiteX0" fmla="*/ 558445 w 3869181"/>
              <a:gd name="connsiteY0" fmla="*/ 125 h 4246414"/>
              <a:gd name="connsiteX1" fmla="*/ 849180 w 3869181"/>
              <a:gd name="connsiteY1" fmla="*/ 74805 h 4246414"/>
              <a:gd name="connsiteX2" fmla="*/ 3588203 w 3869181"/>
              <a:gd name="connsiteY2" fmla="*/ 1640525 h 4246414"/>
              <a:gd name="connsiteX3" fmla="*/ 3588203 w 3869181"/>
              <a:gd name="connsiteY3" fmla="*/ 2604678 h 4246414"/>
              <a:gd name="connsiteX4" fmla="*/ 849180 w 3869181"/>
              <a:gd name="connsiteY4" fmla="*/ 4170397 h 4246414"/>
              <a:gd name="connsiteX5" fmla="*/ 0 w 3869181"/>
              <a:gd name="connsiteY5" fmla="*/ 3692440 h 4246414"/>
              <a:gd name="connsiteX6" fmla="*/ 0 w 3869181"/>
              <a:gd name="connsiteY6" fmla="*/ 561002 h 4246414"/>
              <a:gd name="connsiteX7" fmla="*/ 558445 w 3869181"/>
              <a:gd name="connsiteY7" fmla="*/ 125 h 42464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869181" h="4246414">
                <a:moveTo>
                  <a:pt x="558445" y="125"/>
                </a:moveTo>
                <a:cubicBezTo>
                  <a:pt x="655617" y="-1936"/>
                  <a:pt x="755521" y="21241"/>
                  <a:pt x="849180" y="74805"/>
                </a:cubicBezTo>
                <a:cubicBezTo>
                  <a:pt x="849180" y="74805"/>
                  <a:pt x="849180" y="74805"/>
                  <a:pt x="3588203" y="1640525"/>
                </a:cubicBezTo>
                <a:cubicBezTo>
                  <a:pt x="3962841" y="1854781"/>
                  <a:pt x="3962841" y="2390421"/>
                  <a:pt x="3588203" y="2604678"/>
                </a:cubicBezTo>
                <a:cubicBezTo>
                  <a:pt x="3588203" y="2604678"/>
                  <a:pt x="3588203" y="2604678"/>
                  <a:pt x="849180" y="4170397"/>
                </a:cubicBezTo>
                <a:cubicBezTo>
                  <a:pt x="474542" y="4384653"/>
                  <a:pt x="0" y="4120953"/>
                  <a:pt x="0" y="3692440"/>
                </a:cubicBezTo>
                <a:cubicBezTo>
                  <a:pt x="0" y="3692440"/>
                  <a:pt x="0" y="3692440"/>
                  <a:pt x="0" y="561002"/>
                </a:cubicBezTo>
                <a:cubicBezTo>
                  <a:pt x="0" y="239618"/>
                  <a:pt x="266930" y="6305"/>
                  <a:pt x="558445" y="125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/>
          </a:p>
        </p:txBody>
      </p:sp>
    </p:spTree>
    <p:extLst>
      <p:ext uri="{BB962C8B-B14F-4D97-AF65-F5344CB8AC3E}">
        <p14:creationId xmlns:p14="http://schemas.microsoft.com/office/powerpoint/2010/main" val="3018459812"/>
      </p:ext>
    </p:extLst>
  </p:cSld>
  <p:clrMapOvr>
    <a:masterClrMapping/>
  </p:clrMapOvr>
  <p:transition spd="med"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a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FC45E79F-B3CF-4E0C-8BE8-4B63B598700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69595" y="1306607"/>
            <a:ext cx="3867100" cy="4289996"/>
          </a:xfrm>
          <a:custGeom>
            <a:avLst/>
            <a:gdLst>
              <a:gd name="connsiteX0" fmla="*/ 3315679 w 3867100"/>
              <a:gd name="connsiteY0" fmla="*/ 127 h 4289996"/>
              <a:gd name="connsiteX1" fmla="*/ 3867100 w 3867100"/>
              <a:gd name="connsiteY1" fmla="*/ 566761 h 4289996"/>
              <a:gd name="connsiteX2" fmla="*/ 3867100 w 3867100"/>
              <a:gd name="connsiteY2" fmla="*/ 3730336 h 4289996"/>
              <a:gd name="connsiteX3" fmla="*/ 3026245 w 3867100"/>
              <a:gd name="connsiteY3" fmla="*/ 4213198 h 4289996"/>
              <a:gd name="connsiteX4" fmla="*/ 287223 w 3867100"/>
              <a:gd name="connsiteY4" fmla="*/ 2631410 h 4289996"/>
              <a:gd name="connsiteX5" fmla="*/ 287223 w 3867100"/>
              <a:gd name="connsiteY5" fmla="*/ 1657362 h 4289996"/>
              <a:gd name="connsiteX6" fmla="*/ 3026245 w 3867100"/>
              <a:gd name="connsiteY6" fmla="*/ 75574 h 4289996"/>
              <a:gd name="connsiteX7" fmla="*/ 3315679 w 3867100"/>
              <a:gd name="connsiteY7" fmla="*/ 127 h 4289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867100" h="4289996">
                <a:moveTo>
                  <a:pt x="3315679" y="127"/>
                </a:moveTo>
                <a:cubicBezTo>
                  <a:pt x="3604853" y="6371"/>
                  <a:pt x="3867100" y="242078"/>
                  <a:pt x="3867100" y="566761"/>
                </a:cubicBezTo>
                <a:cubicBezTo>
                  <a:pt x="3867100" y="3730336"/>
                  <a:pt x="3867100" y="3730336"/>
                  <a:pt x="3867100" y="3730336"/>
                </a:cubicBezTo>
                <a:cubicBezTo>
                  <a:pt x="3867100" y="4163247"/>
                  <a:pt x="3400884" y="4429653"/>
                  <a:pt x="3026245" y="4213198"/>
                </a:cubicBezTo>
                <a:cubicBezTo>
                  <a:pt x="287223" y="2631410"/>
                  <a:pt x="287223" y="2631410"/>
                  <a:pt x="287223" y="2631410"/>
                </a:cubicBezTo>
                <a:cubicBezTo>
                  <a:pt x="-95741" y="2414955"/>
                  <a:pt x="-95741" y="1873817"/>
                  <a:pt x="287223" y="1657362"/>
                </a:cubicBezTo>
                <a:cubicBezTo>
                  <a:pt x="3026245" y="75574"/>
                  <a:pt x="3026245" y="75574"/>
                  <a:pt x="3026245" y="75574"/>
                </a:cubicBezTo>
                <a:cubicBezTo>
                  <a:pt x="3119905" y="21460"/>
                  <a:pt x="3219288" y="-1954"/>
                  <a:pt x="3315679" y="127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/>
          </a:p>
        </p:txBody>
      </p:sp>
    </p:spTree>
    <p:extLst>
      <p:ext uri="{BB962C8B-B14F-4D97-AF65-F5344CB8AC3E}">
        <p14:creationId xmlns:p14="http://schemas.microsoft.com/office/powerpoint/2010/main" val="765180833"/>
      </p:ext>
    </p:extLst>
  </p:cSld>
  <p:clrMapOvr>
    <a:masterClrMapping/>
  </p:clrMapOvr>
  <p:transition spd="med"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Fa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43611FCE-EF7A-47D2-BFD3-3CF7E351D8B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129576" y="1305773"/>
            <a:ext cx="3864886" cy="4287246"/>
          </a:xfrm>
          <a:custGeom>
            <a:avLst/>
            <a:gdLst>
              <a:gd name="connsiteX0" fmla="*/ 3307061 w 3864886"/>
              <a:gd name="connsiteY0" fmla="*/ 127 h 4287246"/>
              <a:gd name="connsiteX1" fmla="*/ 3864886 w 3864886"/>
              <a:gd name="connsiteY1" fmla="*/ 566397 h 4287246"/>
              <a:gd name="connsiteX2" fmla="*/ 3864886 w 3864886"/>
              <a:gd name="connsiteY2" fmla="*/ 3727946 h 4287246"/>
              <a:gd name="connsiteX3" fmla="*/ 3016649 w 3864886"/>
              <a:gd name="connsiteY3" fmla="*/ 4210498 h 4287246"/>
              <a:gd name="connsiteX4" fmla="*/ 280666 w 3864886"/>
              <a:gd name="connsiteY4" fmla="*/ 2629724 h 4287246"/>
              <a:gd name="connsiteX5" fmla="*/ 280666 w 3864886"/>
              <a:gd name="connsiteY5" fmla="*/ 1656300 h 4287246"/>
              <a:gd name="connsiteX6" fmla="*/ 3016649 w 3864886"/>
              <a:gd name="connsiteY6" fmla="*/ 75526 h 4287246"/>
              <a:gd name="connsiteX7" fmla="*/ 3307061 w 3864886"/>
              <a:gd name="connsiteY7" fmla="*/ 127 h 42872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864886" h="4287246">
                <a:moveTo>
                  <a:pt x="3307061" y="127"/>
                </a:moveTo>
                <a:cubicBezTo>
                  <a:pt x="3598253" y="6367"/>
                  <a:pt x="3864886" y="241923"/>
                  <a:pt x="3864886" y="566397"/>
                </a:cubicBezTo>
                <a:cubicBezTo>
                  <a:pt x="3864886" y="3727946"/>
                  <a:pt x="3864886" y="3727946"/>
                  <a:pt x="3864886" y="3727946"/>
                </a:cubicBezTo>
                <a:cubicBezTo>
                  <a:pt x="3864886" y="4160579"/>
                  <a:pt x="3390871" y="4426814"/>
                  <a:pt x="3016649" y="4210498"/>
                </a:cubicBezTo>
                <a:cubicBezTo>
                  <a:pt x="280666" y="2629724"/>
                  <a:pt x="280666" y="2629724"/>
                  <a:pt x="280666" y="2629724"/>
                </a:cubicBezTo>
                <a:cubicBezTo>
                  <a:pt x="-93556" y="2413407"/>
                  <a:pt x="-93556" y="1872616"/>
                  <a:pt x="280666" y="1656300"/>
                </a:cubicBezTo>
                <a:cubicBezTo>
                  <a:pt x="3016649" y="75526"/>
                  <a:pt x="3016649" y="75526"/>
                  <a:pt x="3016649" y="75526"/>
                </a:cubicBezTo>
                <a:cubicBezTo>
                  <a:pt x="3110204" y="21446"/>
                  <a:pt x="3209997" y="-1953"/>
                  <a:pt x="3307061" y="127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/>
          </a:p>
        </p:txBody>
      </p:sp>
    </p:spTree>
    <p:extLst>
      <p:ext uri="{BB962C8B-B14F-4D97-AF65-F5344CB8AC3E}">
        <p14:creationId xmlns:p14="http://schemas.microsoft.com/office/powerpoint/2010/main" val="829595066"/>
      </p:ext>
    </p:extLst>
  </p:cSld>
  <p:clrMapOvr>
    <a:masterClrMapping/>
  </p:clrMapOvr>
  <p:transition spd="med"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Fa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0BF3A84-60E0-4C31-91C4-17BBFC6AFAE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855306" y="1306607"/>
            <a:ext cx="3869181" cy="4289996"/>
          </a:xfrm>
          <a:custGeom>
            <a:avLst/>
            <a:gdLst>
              <a:gd name="connsiteX0" fmla="*/ 558445 w 3869181"/>
              <a:gd name="connsiteY0" fmla="*/ 127 h 4289996"/>
              <a:gd name="connsiteX1" fmla="*/ 849180 w 3869181"/>
              <a:gd name="connsiteY1" fmla="*/ 75574 h 4289996"/>
              <a:gd name="connsiteX2" fmla="*/ 3588203 w 3869181"/>
              <a:gd name="connsiteY2" fmla="*/ 1657362 h 4289996"/>
              <a:gd name="connsiteX3" fmla="*/ 3588203 w 3869181"/>
              <a:gd name="connsiteY3" fmla="*/ 2631410 h 4289996"/>
              <a:gd name="connsiteX4" fmla="*/ 849180 w 3869181"/>
              <a:gd name="connsiteY4" fmla="*/ 4213198 h 4289996"/>
              <a:gd name="connsiteX5" fmla="*/ 0 w 3869181"/>
              <a:gd name="connsiteY5" fmla="*/ 3730336 h 4289996"/>
              <a:gd name="connsiteX6" fmla="*/ 0 w 3869181"/>
              <a:gd name="connsiteY6" fmla="*/ 566761 h 4289996"/>
              <a:gd name="connsiteX7" fmla="*/ 558445 w 3869181"/>
              <a:gd name="connsiteY7" fmla="*/ 127 h 4289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869181" h="4289996">
                <a:moveTo>
                  <a:pt x="558445" y="127"/>
                </a:moveTo>
                <a:cubicBezTo>
                  <a:pt x="655617" y="-1954"/>
                  <a:pt x="755521" y="21460"/>
                  <a:pt x="849180" y="75574"/>
                </a:cubicBezTo>
                <a:cubicBezTo>
                  <a:pt x="849180" y="75574"/>
                  <a:pt x="849180" y="75574"/>
                  <a:pt x="3588203" y="1657362"/>
                </a:cubicBezTo>
                <a:cubicBezTo>
                  <a:pt x="3962841" y="1873817"/>
                  <a:pt x="3962841" y="2414955"/>
                  <a:pt x="3588203" y="2631410"/>
                </a:cubicBezTo>
                <a:cubicBezTo>
                  <a:pt x="3588203" y="2631410"/>
                  <a:pt x="3588203" y="2631410"/>
                  <a:pt x="849180" y="4213198"/>
                </a:cubicBezTo>
                <a:cubicBezTo>
                  <a:pt x="474542" y="4429653"/>
                  <a:pt x="0" y="4163247"/>
                  <a:pt x="0" y="3730336"/>
                </a:cubicBezTo>
                <a:cubicBezTo>
                  <a:pt x="0" y="3730336"/>
                  <a:pt x="0" y="3730336"/>
                  <a:pt x="0" y="566761"/>
                </a:cubicBezTo>
                <a:cubicBezTo>
                  <a:pt x="0" y="242078"/>
                  <a:pt x="266930" y="6371"/>
                  <a:pt x="558445" y="127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/>
          </a:p>
        </p:txBody>
      </p:sp>
    </p:spTree>
    <p:extLst>
      <p:ext uri="{BB962C8B-B14F-4D97-AF65-F5344CB8AC3E}">
        <p14:creationId xmlns:p14="http://schemas.microsoft.com/office/powerpoint/2010/main" val="1392454536"/>
      </p:ext>
    </p:extLst>
  </p:cSld>
  <p:clrMapOvr>
    <a:masterClrMapping/>
  </p:clrMapOvr>
  <p:transition spd="med"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C7DF9B20-0A9B-406E-836A-90046B9FDFC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81086" y="1295400"/>
            <a:ext cx="2133600" cy="2133600"/>
          </a:xfrm>
          <a:custGeom>
            <a:avLst/>
            <a:gdLst>
              <a:gd name="connsiteX0" fmla="*/ 1066800 w 2133600"/>
              <a:gd name="connsiteY0" fmla="*/ 0 h 2133600"/>
              <a:gd name="connsiteX1" fmla="*/ 2133600 w 2133600"/>
              <a:gd name="connsiteY1" fmla="*/ 1066800 h 2133600"/>
              <a:gd name="connsiteX2" fmla="*/ 1066800 w 2133600"/>
              <a:gd name="connsiteY2" fmla="*/ 2133600 h 2133600"/>
              <a:gd name="connsiteX3" fmla="*/ 0 w 2133600"/>
              <a:gd name="connsiteY3" fmla="*/ 1066800 h 2133600"/>
              <a:gd name="connsiteX4" fmla="*/ 1066800 w 2133600"/>
              <a:gd name="connsiteY4" fmla="*/ 0 h 213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33600" h="2133600">
                <a:moveTo>
                  <a:pt x="1066800" y="0"/>
                </a:moveTo>
                <a:cubicBezTo>
                  <a:pt x="1655977" y="0"/>
                  <a:pt x="2133600" y="477623"/>
                  <a:pt x="2133600" y="1066800"/>
                </a:cubicBezTo>
                <a:cubicBezTo>
                  <a:pt x="2133600" y="1655977"/>
                  <a:pt x="1655977" y="2133600"/>
                  <a:pt x="1066800" y="2133600"/>
                </a:cubicBezTo>
                <a:cubicBezTo>
                  <a:pt x="477623" y="2133600"/>
                  <a:pt x="0" y="1655977"/>
                  <a:pt x="0" y="1066800"/>
                </a:cubicBezTo>
                <a:cubicBezTo>
                  <a:pt x="0" y="477623"/>
                  <a:pt x="477623" y="0"/>
                  <a:pt x="1066800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/>
          </a:p>
        </p:txBody>
      </p:sp>
    </p:spTree>
    <p:extLst>
      <p:ext uri="{BB962C8B-B14F-4D97-AF65-F5344CB8AC3E}">
        <p14:creationId xmlns:p14="http://schemas.microsoft.com/office/powerpoint/2010/main" val="2275990763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34975"/>
          </a:xfrm>
        </p:spPr>
        <p:txBody>
          <a:bodyPr>
            <a:normAutofit/>
          </a:bodyPr>
          <a:lstStyle>
            <a:lvl1pPr algn="ctr">
              <a:defRPr sz="24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866775"/>
            <a:ext cx="10515600" cy="190500"/>
          </a:xfrm>
        </p:spPr>
        <p:txBody>
          <a:bodyPr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  <a:latin typeface="Raleway Thin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0F6F594E-5323-4B26-A426-2EF44C604EA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100753" y="3885988"/>
            <a:ext cx="1875194" cy="1875194"/>
          </a:xfrm>
          <a:custGeom>
            <a:avLst/>
            <a:gdLst>
              <a:gd name="connsiteX0" fmla="*/ 312539 w 1875194"/>
              <a:gd name="connsiteY0" fmla="*/ 0 h 1875194"/>
              <a:gd name="connsiteX1" fmla="*/ 1562655 w 1875194"/>
              <a:gd name="connsiteY1" fmla="*/ 0 h 1875194"/>
              <a:gd name="connsiteX2" fmla="*/ 1875194 w 1875194"/>
              <a:gd name="connsiteY2" fmla="*/ 312539 h 1875194"/>
              <a:gd name="connsiteX3" fmla="*/ 1875194 w 1875194"/>
              <a:gd name="connsiteY3" fmla="*/ 1562655 h 1875194"/>
              <a:gd name="connsiteX4" fmla="*/ 1562655 w 1875194"/>
              <a:gd name="connsiteY4" fmla="*/ 1875194 h 1875194"/>
              <a:gd name="connsiteX5" fmla="*/ 312539 w 1875194"/>
              <a:gd name="connsiteY5" fmla="*/ 1875194 h 1875194"/>
              <a:gd name="connsiteX6" fmla="*/ 0 w 1875194"/>
              <a:gd name="connsiteY6" fmla="*/ 1562655 h 1875194"/>
              <a:gd name="connsiteX7" fmla="*/ 0 w 1875194"/>
              <a:gd name="connsiteY7" fmla="*/ 312539 h 1875194"/>
              <a:gd name="connsiteX8" fmla="*/ 312539 w 1875194"/>
              <a:gd name="connsiteY8" fmla="*/ 0 h 1875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5194" h="1875194">
                <a:moveTo>
                  <a:pt x="312539" y="0"/>
                </a:moveTo>
                <a:lnTo>
                  <a:pt x="1562655" y="0"/>
                </a:lnTo>
                <a:cubicBezTo>
                  <a:pt x="1735266" y="0"/>
                  <a:pt x="1875194" y="139928"/>
                  <a:pt x="1875194" y="312539"/>
                </a:cubicBezTo>
                <a:lnTo>
                  <a:pt x="1875194" y="1562655"/>
                </a:lnTo>
                <a:cubicBezTo>
                  <a:pt x="1875194" y="1735266"/>
                  <a:pt x="1735266" y="1875194"/>
                  <a:pt x="1562655" y="1875194"/>
                </a:cubicBezTo>
                <a:lnTo>
                  <a:pt x="312539" y="1875194"/>
                </a:lnTo>
                <a:cubicBezTo>
                  <a:pt x="139928" y="1875194"/>
                  <a:pt x="0" y="1735266"/>
                  <a:pt x="0" y="1562655"/>
                </a:cubicBezTo>
                <a:lnTo>
                  <a:pt x="0" y="312539"/>
                </a:lnTo>
                <a:cubicBezTo>
                  <a:pt x="0" y="139928"/>
                  <a:pt x="139928" y="0"/>
                  <a:pt x="312539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F2E94D43-B23B-4A20-A5DA-E744E5C3439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805853" y="3885988"/>
            <a:ext cx="1875194" cy="1875194"/>
          </a:xfrm>
          <a:custGeom>
            <a:avLst/>
            <a:gdLst>
              <a:gd name="connsiteX0" fmla="*/ 312539 w 1875194"/>
              <a:gd name="connsiteY0" fmla="*/ 0 h 1875194"/>
              <a:gd name="connsiteX1" fmla="*/ 1562655 w 1875194"/>
              <a:gd name="connsiteY1" fmla="*/ 0 h 1875194"/>
              <a:gd name="connsiteX2" fmla="*/ 1875194 w 1875194"/>
              <a:gd name="connsiteY2" fmla="*/ 312539 h 1875194"/>
              <a:gd name="connsiteX3" fmla="*/ 1875194 w 1875194"/>
              <a:gd name="connsiteY3" fmla="*/ 1562655 h 1875194"/>
              <a:gd name="connsiteX4" fmla="*/ 1562655 w 1875194"/>
              <a:gd name="connsiteY4" fmla="*/ 1875194 h 1875194"/>
              <a:gd name="connsiteX5" fmla="*/ 312539 w 1875194"/>
              <a:gd name="connsiteY5" fmla="*/ 1875194 h 1875194"/>
              <a:gd name="connsiteX6" fmla="*/ 0 w 1875194"/>
              <a:gd name="connsiteY6" fmla="*/ 1562655 h 1875194"/>
              <a:gd name="connsiteX7" fmla="*/ 0 w 1875194"/>
              <a:gd name="connsiteY7" fmla="*/ 312539 h 1875194"/>
              <a:gd name="connsiteX8" fmla="*/ 312539 w 1875194"/>
              <a:gd name="connsiteY8" fmla="*/ 0 h 1875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5194" h="1875194">
                <a:moveTo>
                  <a:pt x="312539" y="0"/>
                </a:moveTo>
                <a:lnTo>
                  <a:pt x="1562655" y="0"/>
                </a:lnTo>
                <a:cubicBezTo>
                  <a:pt x="1735266" y="0"/>
                  <a:pt x="1875194" y="139928"/>
                  <a:pt x="1875194" y="312539"/>
                </a:cubicBezTo>
                <a:lnTo>
                  <a:pt x="1875194" y="1562655"/>
                </a:lnTo>
                <a:cubicBezTo>
                  <a:pt x="1875194" y="1735266"/>
                  <a:pt x="1735266" y="1875194"/>
                  <a:pt x="1562655" y="1875194"/>
                </a:cubicBezTo>
                <a:lnTo>
                  <a:pt x="312539" y="1875194"/>
                </a:lnTo>
                <a:cubicBezTo>
                  <a:pt x="139928" y="1875194"/>
                  <a:pt x="0" y="1735266"/>
                  <a:pt x="0" y="1562655"/>
                </a:cubicBezTo>
                <a:lnTo>
                  <a:pt x="0" y="312539"/>
                </a:lnTo>
                <a:cubicBezTo>
                  <a:pt x="0" y="139928"/>
                  <a:pt x="139928" y="0"/>
                  <a:pt x="312539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BFED64C8-82FB-4547-A7BD-5173EF9B5F0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510953" y="3885988"/>
            <a:ext cx="1875194" cy="1875194"/>
          </a:xfrm>
          <a:custGeom>
            <a:avLst/>
            <a:gdLst>
              <a:gd name="connsiteX0" fmla="*/ 312539 w 1875194"/>
              <a:gd name="connsiteY0" fmla="*/ 0 h 1875194"/>
              <a:gd name="connsiteX1" fmla="*/ 1562655 w 1875194"/>
              <a:gd name="connsiteY1" fmla="*/ 0 h 1875194"/>
              <a:gd name="connsiteX2" fmla="*/ 1875194 w 1875194"/>
              <a:gd name="connsiteY2" fmla="*/ 312539 h 1875194"/>
              <a:gd name="connsiteX3" fmla="*/ 1875194 w 1875194"/>
              <a:gd name="connsiteY3" fmla="*/ 1562655 h 1875194"/>
              <a:gd name="connsiteX4" fmla="*/ 1562655 w 1875194"/>
              <a:gd name="connsiteY4" fmla="*/ 1875194 h 1875194"/>
              <a:gd name="connsiteX5" fmla="*/ 312539 w 1875194"/>
              <a:gd name="connsiteY5" fmla="*/ 1875194 h 1875194"/>
              <a:gd name="connsiteX6" fmla="*/ 0 w 1875194"/>
              <a:gd name="connsiteY6" fmla="*/ 1562655 h 1875194"/>
              <a:gd name="connsiteX7" fmla="*/ 0 w 1875194"/>
              <a:gd name="connsiteY7" fmla="*/ 312539 h 1875194"/>
              <a:gd name="connsiteX8" fmla="*/ 312539 w 1875194"/>
              <a:gd name="connsiteY8" fmla="*/ 0 h 1875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5194" h="1875194">
                <a:moveTo>
                  <a:pt x="312539" y="0"/>
                </a:moveTo>
                <a:lnTo>
                  <a:pt x="1562655" y="0"/>
                </a:lnTo>
                <a:cubicBezTo>
                  <a:pt x="1735266" y="0"/>
                  <a:pt x="1875194" y="139928"/>
                  <a:pt x="1875194" y="312539"/>
                </a:cubicBezTo>
                <a:lnTo>
                  <a:pt x="1875194" y="1562655"/>
                </a:lnTo>
                <a:cubicBezTo>
                  <a:pt x="1875194" y="1735266"/>
                  <a:pt x="1735266" y="1875194"/>
                  <a:pt x="1562655" y="1875194"/>
                </a:cubicBezTo>
                <a:lnTo>
                  <a:pt x="312539" y="1875194"/>
                </a:lnTo>
                <a:cubicBezTo>
                  <a:pt x="139928" y="1875194"/>
                  <a:pt x="0" y="1735266"/>
                  <a:pt x="0" y="1562655"/>
                </a:cubicBezTo>
                <a:lnTo>
                  <a:pt x="0" y="312539"/>
                </a:lnTo>
                <a:cubicBezTo>
                  <a:pt x="0" y="139928"/>
                  <a:pt x="139928" y="0"/>
                  <a:pt x="312539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94C81626-3254-4BC1-AB10-CDB6558F0D3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216053" y="3885988"/>
            <a:ext cx="1875194" cy="1875194"/>
          </a:xfrm>
          <a:custGeom>
            <a:avLst/>
            <a:gdLst>
              <a:gd name="connsiteX0" fmla="*/ 312539 w 1875194"/>
              <a:gd name="connsiteY0" fmla="*/ 0 h 1875194"/>
              <a:gd name="connsiteX1" fmla="*/ 1562655 w 1875194"/>
              <a:gd name="connsiteY1" fmla="*/ 0 h 1875194"/>
              <a:gd name="connsiteX2" fmla="*/ 1875194 w 1875194"/>
              <a:gd name="connsiteY2" fmla="*/ 312539 h 1875194"/>
              <a:gd name="connsiteX3" fmla="*/ 1875194 w 1875194"/>
              <a:gd name="connsiteY3" fmla="*/ 1562655 h 1875194"/>
              <a:gd name="connsiteX4" fmla="*/ 1562655 w 1875194"/>
              <a:gd name="connsiteY4" fmla="*/ 1875194 h 1875194"/>
              <a:gd name="connsiteX5" fmla="*/ 312539 w 1875194"/>
              <a:gd name="connsiteY5" fmla="*/ 1875194 h 1875194"/>
              <a:gd name="connsiteX6" fmla="*/ 0 w 1875194"/>
              <a:gd name="connsiteY6" fmla="*/ 1562655 h 1875194"/>
              <a:gd name="connsiteX7" fmla="*/ 0 w 1875194"/>
              <a:gd name="connsiteY7" fmla="*/ 312539 h 1875194"/>
              <a:gd name="connsiteX8" fmla="*/ 312539 w 1875194"/>
              <a:gd name="connsiteY8" fmla="*/ 0 h 1875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5194" h="1875194">
                <a:moveTo>
                  <a:pt x="312539" y="0"/>
                </a:moveTo>
                <a:lnTo>
                  <a:pt x="1562655" y="0"/>
                </a:lnTo>
                <a:cubicBezTo>
                  <a:pt x="1735266" y="0"/>
                  <a:pt x="1875194" y="139928"/>
                  <a:pt x="1875194" y="312539"/>
                </a:cubicBezTo>
                <a:lnTo>
                  <a:pt x="1875194" y="1562655"/>
                </a:lnTo>
                <a:cubicBezTo>
                  <a:pt x="1875194" y="1735266"/>
                  <a:pt x="1735266" y="1875194"/>
                  <a:pt x="1562655" y="1875194"/>
                </a:cubicBezTo>
                <a:lnTo>
                  <a:pt x="312539" y="1875194"/>
                </a:lnTo>
                <a:cubicBezTo>
                  <a:pt x="139928" y="1875194"/>
                  <a:pt x="0" y="1735266"/>
                  <a:pt x="0" y="1562655"/>
                </a:cubicBezTo>
                <a:lnTo>
                  <a:pt x="0" y="312539"/>
                </a:lnTo>
                <a:cubicBezTo>
                  <a:pt x="0" y="139928"/>
                  <a:pt x="139928" y="0"/>
                  <a:pt x="312539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</p:spTree>
    <p:extLst>
      <p:ext uri="{BB962C8B-B14F-4D97-AF65-F5344CB8AC3E}">
        <p14:creationId xmlns:p14="http://schemas.microsoft.com/office/powerpoint/2010/main" val="1679191609"/>
      </p:ext>
    </p:extLst>
  </p:cSld>
  <p:clrMapOvr>
    <a:masterClrMapping/>
  </p:clrMapOvr>
  <p:transition spd="slow">
    <p:push dir="u"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C7DF9B20-0A9B-406E-836A-90046B9FDFC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977312" y="1295400"/>
            <a:ext cx="2133600" cy="2133600"/>
          </a:xfrm>
          <a:custGeom>
            <a:avLst/>
            <a:gdLst>
              <a:gd name="connsiteX0" fmla="*/ 1066800 w 2133600"/>
              <a:gd name="connsiteY0" fmla="*/ 0 h 2133600"/>
              <a:gd name="connsiteX1" fmla="*/ 2133600 w 2133600"/>
              <a:gd name="connsiteY1" fmla="*/ 1066800 h 2133600"/>
              <a:gd name="connsiteX2" fmla="*/ 1066800 w 2133600"/>
              <a:gd name="connsiteY2" fmla="*/ 2133600 h 2133600"/>
              <a:gd name="connsiteX3" fmla="*/ 0 w 2133600"/>
              <a:gd name="connsiteY3" fmla="*/ 1066800 h 2133600"/>
              <a:gd name="connsiteX4" fmla="*/ 1066800 w 2133600"/>
              <a:gd name="connsiteY4" fmla="*/ 0 h 213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33600" h="2133600">
                <a:moveTo>
                  <a:pt x="1066800" y="0"/>
                </a:moveTo>
                <a:cubicBezTo>
                  <a:pt x="1655977" y="0"/>
                  <a:pt x="2133600" y="477623"/>
                  <a:pt x="2133600" y="1066800"/>
                </a:cubicBezTo>
                <a:cubicBezTo>
                  <a:pt x="2133600" y="1655977"/>
                  <a:pt x="1655977" y="2133600"/>
                  <a:pt x="1066800" y="2133600"/>
                </a:cubicBezTo>
                <a:cubicBezTo>
                  <a:pt x="477623" y="2133600"/>
                  <a:pt x="0" y="1655977"/>
                  <a:pt x="0" y="1066800"/>
                </a:cubicBezTo>
                <a:cubicBezTo>
                  <a:pt x="0" y="477623"/>
                  <a:pt x="477623" y="0"/>
                  <a:pt x="1066800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/>
          </a:p>
        </p:txBody>
      </p:sp>
    </p:spTree>
    <p:extLst>
      <p:ext uri="{BB962C8B-B14F-4D97-AF65-F5344CB8AC3E}">
        <p14:creationId xmlns:p14="http://schemas.microsoft.com/office/powerpoint/2010/main" val="1273586751"/>
      </p:ext>
    </p:extLst>
  </p:cSld>
  <p:clrMapOvr>
    <a:masterClrMapping/>
  </p:clrMapOvr>
  <p:transition spd="slow">
    <p:push dir="u"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4C4F165-6BFC-4575-B26F-10E2E1C942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5176157" cy="68580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/>
          </a:p>
        </p:txBody>
      </p:sp>
    </p:spTree>
    <p:extLst>
      <p:ext uri="{BB962C8B-B14F-4D97-AF65-F5344CB8AC3E}">
        <p14:creationId xmlns:p14="http://schemas.microsoft.com/office/powerpoint/2010/main" val="2993098847"/>
      </p:ext>
    </p:extLst>
  </p:cSld>
  <p:clrMapOvr>
    <a:masterClrMapping/>
  </p:clrMapOvr>
  <p:transition spd="slow">
    <p:push dir="u"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4C4F165-6BFC-4575-B26F-10E2E1C942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015843" y="0"/>
            <a:ext cx="5176157" cy="68580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/>
          </a:p>
        </p:txBody>
      </p:sp>
    </p:spTree>
    <p:extLst>
      <p:ext uri="{BB962C8B-B14F-4D97-AF65-F5344CB8AC3E}">
        <p14:creationId xmlns:p14="http://schemas.microsoft.com/office/powerpoint/2010/main" val="3612517109"/>
      </p:ext>
    </p:extLst>
  </p:cSld>
  <p:clrMapOvr>
    <a:masterClrMapping/>
  </p:clrMapOvr>
  <p:transition spd="slow">
    <p:push dir="u"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Push from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4C4F165-6BFC-4575-B26F-10E2E1C942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064000" cy="68580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/>
          </a:p>
        </p:txBody>
      </p:sp>
    </p:spTree>
    <p:extLst>
      <p:ext uri="{BB962C8B-B14F-4D97-AF65-F5344CB8AC3E}">
        <p14:creationId xmlns:p14="http://schemas.microsoft.com/office/powerpoint/2010/main" val="3893718070"/>
      </p:ext>
    </p:extLst>
  </p:cSld>
  <p:clrMapOvr>
    <a:masterClrMapping/>
  </p:clrMapOvr>
  <p:transition spd="slow">
    <p:push dir="r"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Push from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4C4F165-6BFC-4575-B26F-10E2E1C942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064000" y="0"/>
            <a:ext cx="4064000" cy="68580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/>
          </a:p>
        </p:txBody>
      </p:sp>
    </p:spTree>
    <p:extLst>
      <p:ext uri="{BB962C8B-B14F-4D97-AF65-F5344CB8AC3E}">
        <p14:creationId xmlns:p14="http://schemas.microsoft.com/office/powerpoint/2010/main" val="2353796184"/>
      </p:ext>
    </p:extLst>
  </p:cSld>
  <p:clrMapOvr>
    <a:masterClrMapping/>
  </p:clrMapOvr>
  <p:transition spd="slow">
    <p:push dir="r"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4C4F165-6BFC-4575-B26F-10E2E1C942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064000" y="0"/>
            <a:ext cx="4064000" cy="68580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/>
          </a:p>
        </p:txBody>
      </p:sp>
    </p:spTree>
    <p:extLst>
      <p:ext uri="{BB962C8B-B14F-4D97-AF65-F5344CB8AC3E}">
        <p14:creationId xmlns:p14="http://schemas.microsoft.com/office/powerpoint/2010/main" val="2517778148"/>
      </p:ext>
    </p:extLst>
  </p:cSld>
  <p:clrMapOvr>
    <a:masterClrMapping/>
  </p:clrMapOvr>
  <p:transition spd="slow">
    <p:push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4C4F165-6BFC-4575-B26F-10E2E1C942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128000" y="0"/>
            <a:ext cx="4064000" cy="68580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/>
          </a:p>
        </p:txBody>
      </p:sp>
    </p:spTree>
    <p:extLst>
      <p:ext uri="{BB962C8B-B14F-4D97-AF65-F5344CB8AC3E}">
        <p14:creationId xmlns:p14="http://schemas.microsoft.com/office/powerpoint/2010/main" val="3375612631"/>
      </p:ext>
    </p:extLst>
  </p:cSld>
  <p:clrMapOvr>
    <a:masterClrMapping/>
  </p:clrMapOvr>
  <p:transition spd="slow">
    <p:push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Push from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4C4F165-6BFC-4575-B26F-10E2E1C942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064000" cy="68580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/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6CBC706C-C60B-4743-B989-56656E38FA2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379746" y="4292600"/>
            <a:ext cx="1889751" cy="17653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/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6E2FD38C-5674-4EB1-9267-E5014A7C53B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440946" y="4292600"/>
            <a:ext cx="1889751" cy="17653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CEAE9A71-19C1-4C2F-B611-C500B80DC5A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502148" y="4292600"/>
            <a:ext cx="1889751" cy="17653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/>
          </a:p>
        </p:txBody>
      </p:sp>
    </p:spTree>
    <p:extLst>
      <p:ext uri="{BB962C8B-B14F-4D97-AF65-F5344CB8AC3E}">
        <p14:creationId xmlns:p14="http://schemas.microsoft.com/office/powerpoint/2010/main" val="1576942308"/>
      </p:ext>
    </p:extLst>
  </p:cSld>
  <p:clrMapOvr>
    <a:masterClrMapping/>
  </p:clrMapOvr>
  <p:transition spd="slow">
    <p:push dir="r"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Push from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4C4F165-6BFC-4575-B26F-10E2E1C942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064000" cy="68580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/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6CBC706C-C60B-4743-B989-56656E38FA2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379746" y="800100"/>
            <a:ext cx="1889751" cy="17653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/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6E2FD38C-5674-4EB1-9267-E5014A7C53B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440946" y="800100"/>
            <a:ext cx="1889751" cy="17653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CEAE9A71-19C1-4C2F-B611-C500B80DC5A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502148" y="800100"/>
            <a:ext cx="1889751" cy="17653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/>
          </a:p>
        </p:txBody>
      </p:sp>
    </p:spTree>
    <p:extLst>
      <p:ext uri="{BB962C8B-B14F-4D97-AF65-F5344CB8AC3E}">
        <p14:creationId xmlns:p14="http://schemas.microsoft.com/office/powerpoint/2010/main" val="3477787941"/>
      </p:ext>
    </p:extLst>
  </p:cSld>
  <p:clrMapOvr>
    <a:masterClrMapping/>
  </p:clrMapOvr>
  <p:transition spd="slow">
    <p:push dir="r"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4C4F165-6BFC-4575-B26F-10E2E1C942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128000" y="0"/>
            <a:ext cx="4064000" cy="68580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/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6CBC706C-C60B-4743-B989-56656E38FA2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00100" y="4292600"/>
            <a:ext cx="1889751" cy="17653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/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6E2FD38C-5674-4EB1-9267-E5014A7C53B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861300" y="4292600"/>
            <a:ext cx="1889751" cy="17653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CEAE9A71-19C1-4C2F-B611-C500B80DC5A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922502" y="4292600"/>
            <a:ext cx="1889751" cy="17653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/>
          </a:p>
        </p:txBody>
      </p:sp>
    </p:spTree>
    <p:extLst>
      <p:ext uri="{BB962C8B-B14F-4D97-AF65-F5344CB8AC3E}">
        <p14:creationId xmlns:p14="http://schemas.microsoft.com/office/powerpoint/2010/main" val="2243195639"/>
      </p:ext>
    </p:extLst>
  </p:cSld>
  <p:clrMapOvr>
    <a:masterClrMapping/>
  </p:clrMapOvr>
  <p:transition spd="slow">
    <p:push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34975"/>
          </a:xfrm>
        </p:spPr>
        <p:txBody>
          <a:bodyPr>
            <a:normAutofit/>
          </a:bodyPr>
          <a:lstStyle>
            <a:lvl1pPr algn="ctr">
              <a:defRPr sz="24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866775"/>
            <a:ext cx="10515600" cy="190500"/>
          </a:xfrm>
        </p:spPr>
        <p:txBody>
          <a:bodyPr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  <a:latin typeface="Raleway Thin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EA711FD-AE88-4179-AFDB-DE48BAB0F26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100752" y="1739899"/>
            <a:ext cx="1875194" cy="1875194"/>
          </a:xfrm>
          <a:custGeom>
            <a:avLst/>
            <a:gdLst>
              <a:gd name="connsiteX0" fmla="*/ 312539 w 1875194"/>
              <a:gd name="connsiteY0" fmla="*/ 0 h 1875194"/>
              <a:gd name="connsiteX1" fmla="*/ 1562655 w 1875194"/>
              <a:gd name="connsiteY1" fmla="*/ 0 h 1875194"/>
              <a:gd name="connsiteX2" fmla="*/ 1875194 w 1875194"/>
              <a:gd name="connsiteY2" fmla="*/ 312539 h 1875194"/>
              <a:gd name="connsiteX3" fmla="*/ 1875194 w 1875194"/>
              <a:gd name="connsiteY3" fmla="*/ 1562655 h 1875194"/>
              <a:gd name="connsiteX4" fmla="*/ 1562655 w 1875194"/>
              <a:gd name="connsiteY4" fmla="*/ 1875194 h 1875194"/>
              <a:gd name="connsiteX5" fmla="*/ 312539 w 1875194"/>
              <a:gd name="connsiteY5" fmla="*/ 1875194 h 1875194"/>
              <a:gd name="connsiteX6" fmla="*/ 0 w 1875194"/>
              <a:gd name="connsiteY6" fmla="*/ 1562655 h 1875194"/>
              <a:gd name="connsiteX7" fmla="*/ 0 w 1875194"/>
              <a:gd name="connsiteY7" fmla="*/ 312539 h 1875194"/>
              <a:gd name="connsiteX8" fmla="*/ 312539 w 1875194"/>
              <a:gd name="connsiteY8" fmla="*/ 0 h 1875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5194" h="1875194">
                <a:moveTo>
                  <a:pt x="312539" y="0"/>
                </a:moveTo>
                <a:lnTo>
                  <a:pt x="1562655" y="0"/>
                </a:lnTo>
                <a:cubicBezTo>
                  <a:pt x="1735266" y="0"/>
                  <a:pt x="1875194" y="139928"/>
                  <a:pt x="1875194" y="312539"/>
                </a:cubicBezTo>
                <a:lnTo>
                  <a:pt x="1875194" y="1562655"/>
                </a:lnTo>
                <a:cubicBezTo>
                  <a:pt x="1875194" y="1735266"/>
                  <a:pt x="1735266" y="1875194"/>
                  <a:pt x="1562655" y="1875194"/>
                </a:cubicBezTo>
                <a:lnTo>
                  <a:pt x="312539" y="1875194"/>
                </a:lnTo>
                <a:cubicBezTo>
                  <a:pt x="139928" y="1875194"/>
                  <a:pt x="0" y="1735266"/>
                  <a:pt x="0" y="1562655"/>
                </a:cubicBezTo>
                <a:lnTo>
                  <a:pt x="0" y="312539"/>
                </a:lnTo>
                <a:cubicBezTo>
                  <a:pt x="0" y="139928"/>
                  <a:pt x="139928" y="0"/>
                  <a:pt x="312539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A9C39B67-77C0-492C-9C33-9A2F0560995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805852" y="4012987"/>
            <a:ext cx="1875194" cy="1875194"/>
          </a:xfrm>
          <a:custGeom>
            <a:avLst/>
            <a:gdLst>
              <a:gd name="connsiteX0" fmla="*/ 312539 w 1875194"/>
              <a:gd name="connsiteY0" fmla="*/ 0 h 1875194"/>
              <a:gd name="connsiteX1" fmla="*/ 1562655 w 1875194"/>
              <a:gd name="connsiteY1" fmla="*/ 0 h 1875194"/>
              <a:gd name="connsiteX2" fmla="*/ 1875194 w 1875194"/>
              <a:gd name="connsiteY2" fmla="*/ 312539 h 1875194"/>
              <a:gd name="connsiteX3" fmla="*/ 1875194 w 1875194"/>
              <a:gd name="connsiteY3" fmla="*/ 1562655 h 1875194"/>
              <a:gd name="connsiteX4" fmla="*/ 1562655 w 1875194"/>
              <a:gd name="connsiteY4" fmla="*/ 1875194 h 1875194"/>
              <a:gd name="connsiteX5" fmla="*/ 312539 w 1875194"/>
              <a:gd name="connsiteY5" fmla="*/ 1875194 h 1875194"/>
              <a:gd name="connsiteX6" fmla="*/ 0 w 1875194"/>
              <a:gd name="connsiteY6" fmla="*/ 1562655 h 1875194"/>
              <a:gd name="connsiteX7" fmla="*/ 0 w 1875194"/>
              <a:gd name="connsiteY7" fmla="*/ 312539 h 1875194"/>
              <a:gd name="connsiteX8" fmla="*/ 312539 w 1875194"/>
              <a:gd name="connsiteY8" fmla="*/ 0 h 1875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5194" h="1875194">
                <a:moveTo>
                  <a:pt x="312539" y="0"/>
                </a:moveTo>
                <a:lnTo>
                  <a:pt x="1562655" y="0"/>
                </a:lnTo>
                <a:cubicBezTo>
                  <a:pt x="1735266" y="0"/>
                  <a:pt x="1875194" y="139928"/>
                  <a:pt x="1875194" y="312539"/>
                </a:cubicBezTo>
                <a:lnTo>
                  <a:pt x="1875194" y="1562655"/>
                </a:lnTo>
                <a:cubicBezTo>
                  <a:pt x="1875194" y="1735266"/>
                  <a:pt x="1735266" y="1875194"/>
                  <a:pt x="1562655" y="1875194"/>
                </a:cubicBezTo>
                <a:lnTo>
                  <a:pt x="312539" y="1875194"/>
                </a:lnTo>
                <a:cubicBezTo>
                  <a:pt x="139928" y="1875194"/>
                  <a:pt x="0" y="1735266"/>
                  <a:pt x="0" y="1562655"/>
                </a:cubicBezTo>
                <a:lnTo>
                  <a:pt x="0" y="312539"/>
                </a:lnTo>
                <a:cubicBezTo>
                  <a:pt x="0" y="139928"/>
                  <a:pt x="139928" y="0"/>
                  <a:pt x="312539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89FE2F1E-412D-4A14-BF99-4275D54645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510952" y="1739899"/>
            <a:ext cx="1875194" cy="1875194"/>
          </a:xfrm>
          <a:custGeom>
            <a:avLst/>
            <a:gdLst>
              <a:gd name="connsiteX0" fmla="*/ 312539 w 1875194"/>
              <a:gd name="connsiteY0" fmla="*/ 0 h 1875194"/>
              <a:gd name="connsiteX1" fmla="*/ 1562655 w 1875194"/>
              <a:gd name="connsiteY1" fmla="*/ 0 h 1875194"/>
              <a:gd name="connsiteX2" fmla="*/ 1875194 w 1875194"/>
              <a:gd name="connsiteY2" fmla="*/ 312539 h 1875194"/>
              <a:gd name="connsiteX3" fmla="*/ 1875194 w 1875194"/>
              <a:gd name="connsiteY3" fmla="*/ 1562655 h 1875194"/>
              <a:gd name="connsiteX4" fmla="*/ 1562655 w 1875194"/>
              <a:gd name="connsiteY4" fmla="*/ 1875194 h 1875194"/>
              <a:gd name="connsiteX5" fmla="*/ 312539 w 1875194"/>
              <a:gd name="connsiteY5" fmla="*/ 1875194 h 1875194"/>
              <a:gd name="connsiteX6" fmla="*/ 0 w 1875194"/>
              <a:gd name="connsiteY6" fmla="*/ 1562655 h 1875194"/>
              <a:gd name="connsiteX7" fmla="*/ 0 w 1875194"/>
              <a:gd name="connsiteY7" fmla="*/ 312539 h 1875194"/>
              <a:gd name="connsiteX8" fmla="*/ 312539 w 1875194"/>
              <a:gd name="connsiteY8" fmla="*/ 0 h 1875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5194" h="1875194">
                <a:moveTo>
                  <a:pt x="312539" y="0"/>
                </a:moveTo>
                <a:lnTo>
                  <a:pt x="1562655" y="0"/>
                </a:lnTo>
                <a:cubicBezTo>
                  <a:pt x="1735266" y="0"/>
                  <a:pt x="1875194" y="139928"/>
                  <a:pt x="1875194" y="312539"/>
                </a:cubicBezTo>
                <a:lnTo>
                  <a:pt x="1875194" y="1562655"/>
                </a:lnTo>
                <a:cubicBezTo>
                  <a:pt x="1875194" y="1735266"/>
                  <a:pt x="1735266" y="1875194"/>
                  <a:pt x="1562655" y="1875194"/>
                </a:cubicBezTo>
                <a:lnTo>
                  <a:pt x="312539" y="1875194"/>
                </a:lnTo>
                <a:cubicBezTo>
                  <a:pt x="139928" y="1875194"/>
                  <a:pt x="0" y="1735266"/>
                  <a:pt x="0" y="1562655"/>
                </a:cubicBezTo>
                <a:lnTo>
                  <a:pt x="0" y="312539"/>
                </a:lnTo>
                <a:cubicBezTo>
                  <a:pt x="0" y="139928"/>
                  <a:pt x="139928" y="0"/>
                  <a:pt x="312539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481CFD21-F2AA-4539-ACD4-F28B1033553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216052" y="4012987"/>
            <a:ext cx="1875194" cy="1875194"/>
          </a:xfrm>
          <a:custGeom>
            <a:avLst/>
            <a:gdLst>
              <a:gd name="connsiteX0" fmla="*/ 312539 w 1875194"/>
              <a:gd name="connsiteY0" fmla="*/ 0 h 1875194"/>
              <a:gd name="connsiteX1" fmla="*/ 1562655 w 1875194"/>
              <a:gd name="connsiteY1" fmla="*/ 0 h 1875194"/>
              <a:gd name="connsiteX2" fmla="*/ 1875194 w 1875194"/>
              <a:gd name="connsiteY2" fmla="*/ 312539 h 1875194"/>
              <a:gd name="connsiteX3" fmla="*/ 1875194 w 1875194"/>
              <a:gd name="connsiteY3" fmla="*/ 1562655 h 1875194"/>
              <a:gd name="connsiteX4" fmla="*/ 1562655 w 1875194"/>
              <a:gd name="connsiteY4" fmla="*/ 1875194 h 1875194"/>
              <a:gd name="connsiteX5" fmla="*/ 312539 w 1875194"/>
              <a:gd name="connsiteY5" fmla="*/ 1875194 h 1875194"/>
              <a:gd name="connsiteX6" fmla="*/ 0 w 1875194"/>
              <a:gd name="connsiteY6" fmla="*/ 1562655 h 1875194"/>
              <a:gd name="connsiteX7" fmla="*/ 0 w 1875194"/>
              <a:gd name="connsiteY7" fmla="*/ 312539 h 1875194"/>
              <a:gd name="connsiteX8" fmla="*/ 312539 w 1875194"/>
              <a:gd name="connsiteY8" fmla="*/ 0 h 1875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5194" h="1875194">
                <a:moveTo>
                  <a:pt x="312539" y="0"/>
                </a:moveTo>
                <a:lnTo>
                  <a:pt x="1562655" y="0"/>
                </a:lnTo>
                <a:cubicBezTo>
                  <a:pt x="1735266" y="0"/>
                  <a:pt x="1875194" y="139928"/>
                  <a:pt x="1875194" y="312539"/>
                </a:cubicBezTo>
                <a:lnTo>
                  <a:pt x="1875194" y="1562655"/>
                </a:lnTo>
                <a:cubicBezTo>
                  <a:pt x="1875194" y="1735266"/>
                  <a:pt x="1735266" y="1875194"/>
                  <a:pt x="1562655" y="1875194"/>
                </a:cubicBezTo>
                <a:lnTo>
                  <a:pt x="312539" y="1875194"/>
                </a:lnTo>
                <a:cubicBezTo>
                  <a:pt x="139928" y="1875194"/>
                  <a:pt x="0" y="1735266"/>
                  <a:pt x="0" y="1562655"/>
                </a:cubicBezTo>
                <a:lnTo>
                  <a:pt x="0" y="312539"/>
                </a:lnTo>
                <a:cubicBezTo>
                  <a:pt x="0" y="139928"/>
                  <a:pt x="139928" y="0"/>
                  <a:pt x="312539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</p:spTree>
    <p:extLst>
      <p:ext uri="{BB962C8B-B14F-4D97-AF65-F5344CB8AC3E}">
        <p14:creationId xmlns:p14="http://schemas.microsoft.com/office/powerpoint/2010/main" val="2863695312"/>
      </p:ext>
    </p:extLst>
  </p:cSld>
  <p:clrMapOvr>
    <a:masterClrMapping/>
  </p:clrMapOvr>
  <p:transition spd="slow">
    <p:push dir="u"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4C4F165-6BFC-4575-B26F-10E2E1C942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128000" y="0"/>
            <a:ext cx="4064000" cy="68580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/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6CBC706C-C60B-4743-B989-56656E38FA2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00100" y="800100"/>
            <a:ext cx="1889751" cy="17653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/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6E2FD38C-5674-4EB1-9267-E5014A7C53B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861300" y="800100"/>
            <a:ext cx="1889751" cy="17653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CEAE9A71-19C1-4C2F-B611-C500B80DC5A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922502" y="800100"/>
            <a:ext cx="1889751" cy="17653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/>
          </a:p>
        </p:txBody>
      </p:sp>
    </p:spTree>
    <p:extLst>
      <p:ext uri="{BB962C8B-B14F-4D97-AF65-F5344CB8AC3E}">
        <p14:creationId xmlns:p14="http://schemas.microsoft.com/office/powerpoint/2010/main" val="3995724523"/>
      </p:ext>
    </p:extLst>
  </p:cSld>
  <p:clrMapOvr>
    <a:masterClrMapping/>
  </p:clrMapOvr>
  <p:transition spd="slow">
    <p:push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32440" y="800098"/>
            <a:ext cx="3435009" cy="3448047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60110A92-31DD-4068-93EC-2597ECDC77C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132440" y="4419597"/>
            <a:ext cx="1639959" cy="1638304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/>
          </a:p>
        </p:txBody>
      </p:sp>
      <p:sp>
        <p:nvSpPr>
          <p:cNvPr id="17" name="Picture Placeholder 3">
            <a:extLst>
              <a:ext uri="{FF2B5EF4-FFF2-40B4-BE49-F238E27FC236}">
                <a16:creationId xmlns:a16="http://schemas.microsoft.com/office/drawing/2014/main" id="{74CAC371-717C-4272-8636-AF81299C3CA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927490" y="4419597"/>
            <a:ext cx="1639959" cy="1638304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/>
          </a:p>
        </p:txBody>
      </p:sp>
      <p:sp>
        <p:nvSpPr>
          <p:cNvPr id="18" name="Picture Placeholder 3">
            <a:extLst>
              <a:ext uri="{FF2B5EF4-FFF2-40B4-BE49-F238E27FC236}">
                <a16:creationId xmlns:a16="http://schemas.microsoft.com/office/drawing/2014/main" id="{688797C4-A9D7-4587-B959-EA4475E631D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751941" y="4419597"/>
            <a:ext cx="1639959" cy="1638304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/>
          </a:p>
        </p:txBody>
      </p:sp>
      <p:sp>
        <p:nvSpPr>
          <p:cNvPr id="19" name="Picture Placeholder 3">
            <a:extLst>
              <a:ext uri="{FF2B5EF4-FFF2-40B4-BE49-F238E27FC236}">
                <a16:creationId xmlns:a16="http://schemas.microsoft.com/office/drawing/2014/main" id="{C6A54274-079F-4416-B082-F85857F73B3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751941" y="2600321"/>
            <a:ext cx="1639959" cy="1638304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/>
          </a:p>
        </p:txBody>
      </p:sp>
      <p:sp>
        <p:nvSpPr>
          <p:cNvPr id="20" name="Picture Placeholder 3">
            <a:extLst>
              <a:ext uri="{FF2B5EF4-FFF2-40B4-BE49-F238E27FC236}">
                <a16:creationId xmlns:a16="http://schemas.microsoft.com/office/drawing/2014/main" id="{DC374D4E-7C09-4CAB-9804-FDCD908B6E6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751941" y="814377"/>
            <a:ext cx="1639959" cy="1638304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/>
          </a:p>
        </p:txBody>
      </p:sp>
    </p:spTree>
    <p:extLst>
      <p:ext uri="{BB962C8B-B14F-4D97-AF65-F5344CB8AC3E}">
        <p14:creationId xmlns:p14="http://schemas.microsoft.com/office/powerpoint/2010/main" val="836862245"/>
      </p:ext>
    </p:extLst>
  </p:cSld>
  <p:clrMapOvr>
    <a:masterClrMapping/>
  </p:clrMapOvr>
  <p:transition spd="slow">
    <p:push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956888" y="2619377"/>
            <a:ext cx="3435009" cy="3448047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  <p:sp>
        <p:nvSpPr>
          <p:cNvPr id="14" name="Picture Placeholder 3">
            <a:extLst>
              <a:ext uri="{FF2B5EF4-FFF2-40B4-BE49-F238E27FC236}">
                <a16:creationId xmlns:a16="http://schemas.microsoft.com/office/drawing/2014/main" id="{F957408E-4084-41CD-AA58-2D4C351B344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751939" y="814377"/>
            <a:ext cx="1639958" cy="1647827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22085839-0AE0-4CAD-9501-D10AA564F0D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956886" y="814377"/>
            <a:ext cx="1639958" cy="1647827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/>
          </a:p>
        </p:txBody>
      </p:sp>
      <p:sp>
        <p:nvSpPr>
          <p:cNvPr id="22" name="Picture Placeholder 3">
            <a:extLst>
              <a:ext uri="{FF2B5EF4-FFF2-40B4-BE49-F238E27FC236}">
                <a16:creationId xmlns:a16="http://schemas.microsoft.com/office/drawing/2014/main" id="{8E203992-2E35-4593-BFF0-17749564B58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132438" y="814377"/>
            <a:ext cx="1639958" cy="1647827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/>
          </a:p>
        </p:txBody>
      </p:sp>
      <p:sp>
        <p:nvSpPr>
          <p:cNvPr id="23" name="Picture Placeholder 3">
            <a:extLst>
              <a:ext uri="{FF2B5EF4-FFF2-40B4-BE49-F238E27FC236}">
                <a16:creationId xmlns:a16="http://schemas.microsoft.com/office/drawing/2014/main" id="{35CF387A-6146-4F4B-A6B3-9A112ED4E004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132438" y="2605086"/>
            <a:ext cx="1639958" cy="1647827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/>
          </a:p>
        </p:txBody>
      </p:sp>
      <p:sp>
        <p:nvSpPr>
          <p:cNvPr id="24" name="Picture Placeholder 3">
            <a:extLst>
              <a:ext uri="{FF2B5EF4-FFF2-40B4-BE49-F238E27FC236}">
                <a16:creationId xmlns:a16="http://schemas.microsoft.com/office/drawing/2014/main" id="{28603140-D0F5-481E-80CE-ED6F0509B6D7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132438" y="4402271"/>
            <a:ext cx="1639958" cy="1647827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/>
          </a:p>
        </p:txBody>
      </p:sp>
    </p:spTree>
    <p:extLst>
      <p:ext uri="{BB962C8B-B14F-4D97-AF65-F5344CB8AC3E}">
        <p14:creationId xmlns:p14="http://schemas.microsoft.com/office/powerpoint/2010/main" val="479795896"/>
      </p:ext>
    </p:extLst>
  </p:cSld>
  <p:clrMapOvr>
    <a:masterClrMapping/>
  </p:clrMapOvr>
  <p:transition spd="slow">
    <p:push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00100" y="790576"/>
            <a:ext cx="3435009" cy="3448047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  <p:sp>
        <p:nvSpPr>
          <p:cNvPr id="14" name="Picture Placeholder 3">
            <a:extLst>
              <a:ext uri="{FF2B5EF4-FFF2-40B4-BE49-F238E27FC236}">
                <a16:creationId xmlns:a16="http://schemas.microsoft.com/office/drawing/2014/main" id="{F957408E-4084-41CD-AA58-2D4C351B344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419602" y="814377"/>
            <a:ext cx="1639958" cy="1647827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22085839-0AE0-4CAD-9501-D10AA564F0D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419602" y="2624130"/>
            <a:ext cx="1639958" cy="1614493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  <p:sp>
        <p:nvSpPr>
          <p:cNvPr id="22" name="Picture Placeholder 3">
            <a:extLst>
              <a:ext uri="{FF2B5EF4-FFF2-40B4-BE49-F238E27FC236}">
                <a16:creationId xmlns:a16="http://schemas.microsoft.com/office/drawing/2014/main" id="{8E203992-2E35-4593-BFF0-17749564B58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419602" y="4419597"/>
            <a:ext cx="1639958" cy="1647827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/>
          </a:p>
        </p:txBody>
      </p:sp>
      <p:sp>
        <p:nvSpPr>
          <p:cNvPr id="23" name="Picture Placeholder 3">
            <a:extLst>
              <a:ext uri="{FF2B5EF4-FFF2-40B4-BE49-F238E27FC236}">
                <a16:creationId xmlns:a16="http://schemas.microsoft.com/office/drawing/2014/main" id="{35CF387A-6146-4F4B-A6B3-9A112ED4E004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2595151" y="4419596"/>
            <a:ext cx="1639958" cy="1647827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/>
          </a:p>
        </p:txBody>
      </p:sp>
      <p:sp>
        <p:nvSpPr>
          <p:cNvPr id="24" name="Picture Placeholder 3">
            <a:extLst>
              <a:ext uri="{FF2B5EF4-FFF2-40B4-BE49-F238E27FC236}">
                <a16:creationId xmlns:a16="http://schemas.microsoft.com/office/drawing/2014/main" id="{28603140-D0F5-481E-80CE-ED6F0509B6D7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00101" y="4402271"/>
            <a:ext cx="1639958" cy="1647827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/>
          </a:p>
        </p:txBody>
      </p:sp>
    </p:spTree>
    <p:extLst>
      <p:ext uri="{BB962C8B-B14F-4D97-AF65-F5344CB8AC3E}">
        <p14:creationId xmlns:p14="http://schemas.microsoft.com/office/powerpoint/2010/main" val="98525031"/>
      </p:ext>
    </p:extLst>
  </p:cSld>
  <p:clrMapOvr>
    <a:masterClrMapping/>
  </p:clrMapOvr>
  <p:transition spd="slow">
    <p:push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624553" y="2602042"/>
            <a:ext cx="3435009" cy="3448047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  <p:sp>
        <p:nvSpPr>
          <p:cNvPr id="14" name="Picture Placeholder 3">
            <a:extLst>
              <a:ext uri="{FF2B5EF4-FFF2-40B4-BE49-F238E27FC236}">
                <a16:creationId xmlns:a16="http://schemas.microsoft.com/office/drawing/2014/main" id="{F957408E-4084-41CD-AA58-2D4C351B344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419604" y="806575"/>
            <a:ext cx="1639958" cy="1647827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22085839-0AE0-4CAD-9501-D10AA564F0D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624551" y="823241"/>
            <a:ext cx="1639958" cy="1614493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  <p:sp>
        <p:nvSpPr>
          <p:cNvPr id="22" name="Picture Placeholder 3">
            <a:extLst>
              <a:ext uri="{FF2B5EF4-FFF2-40B4-BE49-F238E27FC236}">
                <a16:creationId xmlns:a16="http://schemas.microsoft.com/office/drawing/2014/main" id="{8E203992-2E35-4593-BFF0-17749564B58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00100" y="798378"/>
            <a:ext cx="1639958" cy="1647827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/>
          </a:p>
        </p:txBody>
      </p:sp>
      <p:sp>
        <p:nvSpPr>
          <p:cNvPr id="23" name="Picture Placeholder 3">
            <a:extLst>
              <a:ext uri="{FF2B5EF4-FFF2-40B4-BE49-F238E27FC236}">
                <a16:creationId xmlns:a16="http://schemas.microsoft.com/office/drawing/2014/main" id="{35CF387A-6146-4F4B-A6B3-9A112ED4E004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00100" y="2616328"/>
            <a:ext cx="1639958" cy="1647827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/>
          </a:p>
        </p:txBody>
      </p:sp>
      <p:sp>
        <p:nvSpPr>
          <p:cNvPr id="24" name="Picture Placeholder 3">
            <a:extLst>
              <a:ext uri="{FF2B5EF4-FFF2-40B4-BE49-F238E27FC236}">
                <a16:creationId xmlns:a16="http://schemas.microsoft.com/office/drawing/2014/main" id="{28603140-D0F5-481E-80CE-ED6F0509B6D7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00100" y="4411794"/>
            <a:ext cx="1639958" cy="1647827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/>
          </a:p>
        </p:txBody>
      </p:sp>
    </p:spTree>
    <p:extLst>
      <p:ext uri="{BB962C8B-B14F-4D97-AF65-F5344CB8AC3E}">
        <p14:creationId xmlns:p14="http://schemas.microsoft.com/office/powerpoint/2010/main" val="1622905227"/>
      </p:ext>
    </p:extLst>
  </p:cSld>
  <p:clrMapOvr>
    <a:masterClrMapping/>
  </p:clrMapOvr>
  <p:transition spd="slow">
    <p:push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96000" y="3429000"/>
            <a:ext cx="2562226" cy="26289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829674" y="3429000"/>
            <a:ext cx="2562226" cy="26289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</p:spTree>
    <p:extLst>
      <p:ext uri="{BB962C8B-B14F-4D97-AF65-F5344CB8AC3E}">
        <p14:creationId xmlns:p14="http://schemas.microsoft.com/office/powerpoint/2010/main" val="3157453899"/>
      </p:ext>
    </p:extLst>
  </p:cSld>
  <p:clrMapOvr>
    <a:masterClrMapping/>
  </p:clrMapOvr>
  <p:transition spd="slow">
    <p:push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00099" y="3429000"/>
            <a:ext cx="2562226" cy="26289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533773" y="3429000"/>
            <a:ext cx="2562226" cy="26289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</p:spTree>
    <p:extLst>
      <p:ext uri="{BB962C8B-B14F-4D97-AF65-F5344CB8AC3E}">
        <p14:creationId xmlns:p14="http://schemas.microsoft.com/office/powerpoint/2010/main" val="3773420922"/>
      </p:ext>
    </p:extLst>
  </p:cSld>
  <p:clrMapOvr>
    <a:masterClrMapping/>
  </p:clrMapOvr>
  <p:transition spd="slow">
    <p:push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96000" y="800100"/>
            <a:ext cx="2562226" cy="26289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829674" y="800100"/>
            <a:ext cx="2562226" cy="26289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</p:spTree>
    <p:extLst>
      <p:ext uri="{BB962C8B-B14F-4D97-AF65-F5344CB8AC3E}">
        <p14:creationId xmlns:p14="http://schemas.microsoft.com/office/powerpoint/2010/main" val="2696988758"/>
      </p:ext>
    </p:extLst>
  </p:cSld>
  <p:clrMapOvr>
    <a:masterClrMapping/>
  </p:clrMapOvr>
  <p:transition spd="slow">
    <p:push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00100" y="800100"/>
            <a:ext cx="2562226" cy="26289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533774" y="800100"/>
            <a:ext cx="2562226" cy="26289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</p:spTree>
    <p:extLst>
      <p:ext uri="{BB962C8B-B14F-4D97-AF65-F5344CB8AC3E}">
        <p14:creationId xmlns:p14="http://schemas.microsoft.com/office/powerpoint/2010/main" val="221874293"/>
      </p:ext>
    </p:extLst>
  </p:cSld>
  <p:clrMapOvr>
    <a:masterClrMapping/>
  </p:clrMapOvr>
  <p:transition spd="slow">
    <p:push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96000" y="800100"/>
            <a:ext cx="2562226" cy="3271388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829674" y="2786512"/>
            <a:ext cx="2562226" cy="3271388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</p:spTree>
    <p:extLst>
      <p:ext uri="{BB962C8B-B14F-4D97-AF65-F5344CB8AC3E}">
        <p14:creationId xmlns:p14="http://schemas.microsoft.com/office/powerpoint/2010/main" val="408831940"/>
      </p:ext>
    </p:extLst>
  </p:cSld>
  <p:clrMapOvr>
    <a:masterClrMapping/>
  </p:clrMapOvr>
  <p:transition spd="slow">
    <p:push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34975"/>
          </a:xfrm>
        </p:spPr>
        <p:txBody>
          <a:bodyPr>
            <a:normAutofit/>
          </a:bodyPr>
          <a:lstStyle>
            <a:lvl1pPr algn="ctr">
              <a:defRPr sz="24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866775"/>
            <a:ext cx="10515600" cy="190500"/>
          </a:xfrm>
        </p:spPr>
        <p:txBody>
          <a:bodyPr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  <a:latin typeface="Raleway Thin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EA711FD-AE88-4179-AFDB-DE48BAB0F26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100752" y="4012987"/>
            <a:ext cx="1875194" cy="1875194"/>
          </a:xfrm>
          <a:custGeom>
            <a:avLst/>
            <a:gdLst>
              <a:gd name="connsiteX0" fmla="*/ 312539 w 1875194"/>
              <a:gd name="connsiteY0" fmla="*/ 0 h 1875194"/>
              <a:gd name="connsiteX1" fmla="*/ 1562655 w 1875194"/>
              <a:gd name="connsiteY1" fmla="*/ 0 h 1875194"/>
              <a:gd name="connsiteX2" fmla="*/ 1875194 w 1875194"/>
              <a:gd name="connsiteY2" fmla="*/ 312539 h 1875194"/>
              <a:gd name="connsiteX3" fmla="*/ 1875194 w 1875194"/>
              <a:gd name="connsiteY3" fmla="*/ 1562655 h 1875194"/>
              <a:gd name="connsiteX4" fmla="*/ 1562655 w 1875194"/>
              <a:gd name="connsiteY4" fmla="*/ 1875194 h 1875194"/>
              <a:gd name="connsiteX5" fmla="*/ 312539 w 1875194"/>
              <a:gd name="connsiteY5" fmla="*/ 1875194 h 1875194"/>
              <a:gd name="connsiteX6" fmla="*/ 0 w 1875194"/>
              <a:gd name="connsiteY6" fmla="*/ 1562655 h 1875194"/>
              <a:gd name="connsiteX7" fmla="*/ 0 w 1875194"/>
              <a:gd name="connsiteY7" fmla="*/ 312539 h 1875194"/>
              <a:gd name="connsiteX8" fmla="*/ 312539 w 1875194"/>
              <a:gd name="connsiteY8" fmla="*/ 0 h 1875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5194" h="1875194">
                <a:moveTo>
                  <a:pt x="312539" y="0"/>
                </a:moveTo>
                <a:lnTo>
                  <a:pt x="1562655" y="0"/>
                </a:lnTo>
                <a:cubicBezTo>
                  <a:pt x="1735266" y="0"/>
                  <a:pt x="1875194" y="139928"/>
                  <a:pt x="1875194" y="312539"/>
                </a:cubicBezTo>
                <a:lnTo>
                  <a:pt x="1875194" y="1562655"/>
                </a:lnTo>
                <a:cubicBezTo>
                  <a:pt x="1875194" y="1735266"/>
                  <a:pt x="1735266" y="1875194"/>
                  <a:pt x="1562655" y="1875194"/>
                </a:cubicBezTo>
                <a:lnTo>
                  <a:pt x="312539" y="1875194"/>
                </a:lnTo>
                <a:cubicBezTo>
                  <a:pt x="139928" y="1875194"/>
                  <a:pt x="0" y="1735266"/>
                  <a:pt x="0" y="1562655"/>
                </a:cubicBezTo>
                <a:lnTo>
                  <a:pt x="0" y="312539"/>
                </a:lnTo>
                <a:cubicBezTo>
                  <a:pt x="0" y="139928"/>
                  <a:pt x="139928" y="0"/>
                  <a:pt x="312539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A9C39B67-77C0-492C-9C33-9A2F0560995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805852" y="1739899"/>
            <a:ext cx="1875194" cy="1875194"/>
          </a:xfrm>
          <a:custGeom>
            <a:avLst/>
            <a:gdLst>
              <a:gd name="connsiteX0" fmla="*/ 312539 w 1875194"/>
              <a:gd name="connsiteY0" fmla="*/ 0 h 1875194"/>
              <a:gd name="connsiteX1" fmla="*/ 1562655 w 1875194"/>
              <a:gd name="connsiteY1" fmla="*/ 0 h 1875194"/>
              <a:gd name="connsiteX2" fmla="*/ 1875194 w 1875194"/>
              <a:gd name="connsiteY2" fmla="*/ 312539 h 1875194"/>
              <a:gd name="connsiteX3" fmla="*/ 1875194 w 1875194"/>
              <a:gd name="connsiteY3" fmla="*/ 1562655 h 1875194"/>
              <a:gd name="connsiteX4" fmla="*/ 1562655 w 1875194"/>
              <a:gd name="connsiteY4" fmla="*/ 1875194 h 1875194"/>
              <a:gd name="connsiteX5" fmla="*/ 312539 w 1875194"/>
              <a:gd name="connsiteY5" fmla="*/ 1875194 h 1875194"/>
              <a:gd name="connsiteX6" fmla="*/ 0 w 1875194"/>
              <a:gd name="connsiteY6" fmla="*/ 1562655 h 1875194"/>
              <a:gd name="connsiteX7" fmla="*/ 0 w 1875194"/>
              <a:gd name="connsiteY7" fmla="*/ 312539 h 1875194"/>
              <a:gd name="connsiteX8" fmla="*/ 312539 w 1875194"/>
              <a:gd name="connsiteY8" fmla="*/ 0 h 1875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5194" h="1875194">
                <a:moveTo>
                  <a:pt x="312539" y="0"/>
                </a:moveTo>
                <a:lnTo>
                  <a:pt x="1562655" y="0"/>
                </a:lnTo>
                <a:cubicBezTo>
                  <a:pt x="1735266" y="0"/>
                  <a:pt x="1875194" y="139928"/>
                  <a:pt x="1875194" y="312539"/>
                </a:cubicBezTo>
                <a:lnTo>
                  <a:pt x="1875194" y="1562655"/>
                </a:lnTo>
                <a:cubicBezTo>
                  <a:pt x="1875194" y="1735266"/>
                  <a:pt x="1735266" y="1875194"/>
                  <a:pt x="1562655" y="1875194"/>
                </a:cubicBezTo>
                <a:lnTo>
                  <a:pt x="312539" y="1875194"/>
                </a:lnTo>
                <a:cubicBezTo>
                  <a:pt x="139928" y="1875194"/>
                  <a:pt x="0" y="1735266"/>
                  <a:pt x="0" y="1562655"/>
                </a:cubicBezTo>
                <a:lnTo>
                  <a:pt x="0" y="312539"/>
                </a:lnTo>
                <a:cubicBezTo>
                  <a:pt x="0" y="139928"/>
                  <a:pt x="139928" y="0"/>
                  <a:pt x="312539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89FE2F1E-412D-4A14-BF99-4275D54645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510952" y="4012987"/>
            <a:ext cx="1875194" cy="1875194"/>
          </a:xfrm>
          <a:custGeom>
            <a:avLst/>
            <a:gdLst>
              <a:gd name="connsiteX0" fmla="*/ 312539 w 1875194"/>
              <a:gd name="connsiteY0" fmla="*/ 0 h 1875194"/>
              <a:gd name="connsiteX1" fmla="*/ 1562655 w 1875194"/>
              <a:gd name="connsiteY1" fmla="*/ 0 h 1875194"/>
              <a:gd name="connsiteX2" fmla="*/ 1875194 w 1875194"/>
              <a:gd name="connsiteY2" fmla="*/ 312539 h 1875194"/>
              <a:gd name="connsiteX3" fmla="*/ 1875194 w 1875194"/>
              <a:gd name="connsiteY3" fmla="*/ 1562655 h 1875194"/>
              <a:gd name="connsiteX4" fmla="*/ 1562655 w 1875194"/>
              <a:gd name="connsiteY4" fmla="*/ 1875194 h 1875194"/>
              <a:gd name="connsiteX5" fmla="*/ 312539 w 1875194"/>
              <a:gd name="connsiteY5" fmla="*/ 1875194 h 1875194"/>
              <a:gd name="connsiteX6" fmla="*/ 0 w 1875194"/>
              <a:gd name="connsiteY6" fmla="*/ 1562655 h 1875194"/>
              <a:gd name="connsiteX7" fmla="*/ 0 w 1875194"/>
              <a:gd name="connsiteY7" fmla="*/ 312539 h 1875194"/>
              <a:gd name="connsiteX8" fmla="*/ 312539 w 1875194"/>
              <a:gd name="connsiteY8" fmla="*/ 0 h 1875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5194" h="1875194">
                <a:moveTo>
                  <a:pt x="312539" y="0"/>
                </a:moveTo>
                <a:lnTo>
                  <a:pt x="1562655" y="0"/>
                </a:lnTo>
                <a:cubicBezTo>
                  <a:pt x="1735266" y="0"/>
                  <a:pt x="1875194" y="139928"/>
                  <a:pt x="1875194" y="312539"/>
                </a:cubicBezTo>
                <a:lnTo>
                  <a:pt x="1875194" y="1562655"/>
                </a:lnTo>
                <a:cubicBezTo>
                  <a:pt x="1875194" y="1735266"/>
                  <a:pt x="1735266" y="1875194"/>
                  <a:pt x="1562655" y="1875194"/>
                </a:cubicBezTo>
                <a:lnTo>
                  <a:pt x="312539" y="1875194"/>
                </a:lnTo>
                <a:cubicBezTo>
                  <a:pt x="139928" y="1875194"/>
                  <a:pt x="0" y="1735266"/>
                  <a:pt x="0" y="1562655"/>
                </a:cubicBezTo>
                <a:lnTo>
                  <a:pt x="0" y="312539"/>
                </a:lnTo>
                <a:cubicBezTo>
                  <a:pt x="0" y="139928"/>
                  <a:pt x="139928" y="0"/>
                  <a:pt x="312539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481CFD21-F2AA-4539-ACD4-F28B1033553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216052" y="1739899"/>
            <a:ext cx="1875194" cy="1875194"/>
          </a:xfrm>
          <a:custGeom>
            <a:avLst/>
            <a:gdLst>
              <a:gd name="connsiteX0" fmla="*/ 312539 w 1875194"/>
              <a:gd name="connsiteY0" fmla="*/ 0 h 1875194"/>
              <a:gd name="connsiteX1" fmla="*/ 1562655 w 1875194"/>
              <a:gd name="connsiteY1" fmla="*/ 0 h 1875194"/>
              <a:gd name="connsiteX2" fmla="*/ 1875194 w 1875194"/>
              <a:gd name="connsiteY2" fmla="*/ 312539 h 1875194"/>
              <a:gd name="connsiteX3" fmla="*/ 1875194 w 1875194"/>
              <a:gd name="connsiteY3" fmla="*/ 1562655 h 1875194"/>
              <a:gd name="connsiteX4" fmla="*/ 1562655 w 1875194"/>
              <a:gd name="connsiteY4" fmla="*/ 1875194 h 1875194"/>
              <a:gd name="connsiteX5" fmla="*/ 312539 w 1875194"/>
              <a:gd name="connsiteY5" fmla="*/ 1875194 h 1875194"/>
              <a:gd name="connsiteX6" fmla="*/ 0 w 1875194"/>
              <a:gd name="connsiteY6" fmla="*/ 1562655 h 1875194"/>
              <a:gd name="connsiteX7" fmla="*/ 0 w 1875194"/>
              <a:gd name="connsiteY7" fmla="*/ 312539 h 1875194"/>
              <a:gd name="connsiteX8" fmla="*/ 312539 w 1875194"/>
              <a:gd name="connsiteY8" fmla="*/ 0 h 1875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5194" h="1875194">
                <a:moveTo>
                  <a:pt x="312539" y="0"/>
                </a:moveTo>
                <a:lnTo>
                  <a:pt x="1562655" y="0"/>
                </a:lnTo>
                <a:cubicBezTo>
                  <a:pt x="1735266" y="0"/>
                  <a:pt x="1875194" y="139928"/>
                  <a:pt x="1875194" y="312539"/>
                </a:cubicBezTo>
                <a:lnTo>
                  <a:pt x="1875194" y="1562655"/>
                </a:lnTo>
                <a:cubicBezTo>
                  <a:pt x="1875194" y="1735266"/>
                  <a:pt x="1735266" y="1875194"/>
                  <a:pt x="1562655" y="1875194"/>
                </a:cubicBezTo>
                <a:lnTo>
                  <a:pt x="312539" y="1875194"/>
                </a:lnTo>
                <a:cubicBezTo>
                  <a:pt x="139928" y="1875194"/>
                  <a:pt x="0" y="1735266"/>
                  <a:pt x="0" y="1562655"/>
                </a:cubicBezTo>
                <a:lnTo>
                  <a:pt x="0" y="312539"/>
                </a:lnTo>
                <a:cubicBezTo>
                  <a:pt x="0" y="139928"/>
                  <a:pt x="139928" y="0"/>
                  <a:pt x="312539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</p:spTree>
    <p:extLst>
      <p:ext uri="{BB962C8B-B14F-4D97-AF65-F5344CB8AC3E}">
        <p14:creationId xmlns:p14="http://schemas.microsoft.com/office/powerpoint/2010/main" val="2156375029"/>
      </p:ext>
    </p:extLst>
  </p:cSld>
  <p:clrMapOvr>
    <a:masterClrMapping/>
  </p:clrMapOvr>
  <p:transition spd="slow">
    <p:push dir="u"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96000" y="2786512"/>
            <a:ext cx="2562226" cy="3271388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829674" y="800100"/>
            <a:ext cx="2562226" cy="3271388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</p:spTree>
    <p:extLst>
      <p:ext uri="{BB962C8B-B14F-4D97-AF65-F5344CB8AC3E}">
        <p14:creationId xmlns:p14="http://schemas.microsoft.com/office/powerpoint/2010/main" val="854709145"/>
      </p:ext>
    </p:extLst>
  </p:cSld>
  <p:clrMapOvr>
    <a:masterClrMapping/>
  </p:clrMapOvr>
  <p:transition spd="slow">
    <p:push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00102" y="800100"/>
            <a:ext cx="2562226" cy="3271388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533776" y="2786512"/>
            <a:ext cx="2562226" cy="3271388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</p:spTree>
    <p:extLst>
      <p:ext uri="{BB962C8B-B14F-4D97-AF65-F5344CB8AC3E}">
        <p14:creationId xmlns:p14="http://schemas.microsoft.com/office/powerpoint/2010/main" val="624018550"/>
      </p:ext>
    </p:extLst>
  </p:cSld>
  <p:clrMapOvr>
    <a:masterClrMapping/>
  </p:clrMapOvr>
  <p:transition spd="slow">
    <p:push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00100" y="2786512"/>
            <a:ext cx="2562226" cy="3271388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533774" y="800100"/>
            <a:ext cx="2562226" cy="3271388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</p:spTree>
    <p:extLst>
      <p:ext uri="{BB962C8B-B14F-4D97-AF65-F5344CB8AC3E}">
        <p14:creationId xmlns:p14="http://schemas.microsoft.com/office/powerpoint/2010/main" val="363158317"/>
      </p:ext>
    </p:extLst>
  </p:cSld>
  <p:clrMapOvr>
    <a:masterClrMapping/>
  </p:clrMapOvr>
  <p:transition spd="slow">
    <p:push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96000" y="800100"/>
            <a:ext cx="2562226" cy="254317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829674" y="3514724"/>
            <a:ext cx="2562226" cy="2543176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</p:spTree>
    <p:extLst>
      <p:ext uri="{BB962C8B-B14F-4D97-AF65-F5344CB8AC3E}">
        <p14:creationId xmlns:p14="http://schemas.microsoft.com/office/powerpoint/2010/main" val="2826461521"/>
      </p:ext>
    </p:extLst>
  </p:cSld>
  <p:clrMapOvr>
    <a:masterClrMapping/>
  </p:clrMapOvr>
  <p:transition spd="slow">
    <p:push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96000" y="3514725"/>
            <a:ext cx="2562226" cy="254317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829674" y="800100"/>
            <a:ext cx="2562226" cy="2543176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</p:spTree>
    <p:extLst>
      <p:ext uri="{BB962C8B-B14F-4D97-AF65-F5344CB8AC3E}">
        <p14:creationId xmlns:p14="http://schemas.microsoft.com/office/powerpoint/2010/main" val="1737946766"/>
      </p:ext>
    </p:extLst>
  </p:cSld>
  <p:clrMapOvr>
    <a:masterClrMapping/>
  </p:clrMapOvr>
  <p:transition spd="slow">
    <p:push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00100" y="800100"/>
            <a:ext cx="2562226" cy="254317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533774" y="3514724"/>
            <a:ext cx="2562226" cy="2543176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</p:spTree>
    <p:extLst>
      <p:ext uri="{BB962C8B-B14F-4D97-AF65-F5344CB8AC3E}">
        <p14:creationId xmlns:p14="http://schemas.microsoft.com/office/powerpoint/2010/main" val="2481157539"/>
      </p:ext>
    </p:extLst>
  </p:cSld>
  <p:clrMapOvr>
    <a:masterClrMapping/>
  </p:clrMapOvr>
  <p:transition spd="slow">
    <p:push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00100" y="3514725"/>
            <a:ext cx="2562226" cy="254317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533774" y="800100"/>
            <a:ext cx="2562226" cy="2543176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</p:spTree>
    <p:extLst>
      <p:ext uri="{BB962C8B-B14F-4D97-AF65-F5344CB8AC3E}">
        <p14:creationId xmlns:p14="http://schemas.microsoft.com/office/powerpoint/2010/main" val="3497954318"/>
      </p:ext>
    </p:extLst>
  </p:cSld>
  <p:clrMapOvr>
    <a:masterClrMapping/>
  </p:clrMapOvr>
  <p:transition spd="slow">
    <p:push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2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0DF6BE21-2C73-4074-9D88-50DB9FF10A4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7904842" y="2607709"/>
            <a:ext cx="3487058" cy="163616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F95A89DB-C14C-4624-9D18-E2C68CCB6D42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7904842" y="4421740"/>
            <a:ext cx="3487058" cy="163616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7904842" y="812945"/>
            <a:ext cx="3487058" cy="163616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</p:spTree>
    <p:extLst>
      <p:ext uri="{BB962C8B-B14F-4D97-AF65-F5344CB8AC3E}">
        <p14:creationId xmlns:p14="http://schemas.microsoft.com/office/powerpoint/2010/main" val="2145017953"/>
      </p:ext>
    </p:extLst>
  </p:cSld>
  <p:clrMapOvr>
    <a:masterClrMapping/>
  </p:clrMapOvr>
  <p:transition spd="slow">
    <p:push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3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0DF6BE21-2C73-4074-9D88-50DB9FF10A4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096000" y="2607709"/>
            <a:ext cx="3487058" cy="163616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F95A89DB-C14C-4624-9D18-E2C68CCB6D42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7904842" y="4421740"/>
            <a:ext cx="3487058" cy="163616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7904842" y="812945"/>
            <a:ext cx="3487058" cy="163616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</p:spTree>
    <p:extLst>
      <p:ext uri="{BB962C8B-B14F-4D97-AF65-F5344CB8AC3E}">
        <p14:creationId xmlns:p14="http://schemas.microsoft.com/office/powerpoint/2010/main" val="525633429"/>
      </p:ext>
    </p:extLst>
  </p:cSld>
  <p:clrMapOvr>
    <a:masterClrMapping/>
  </p:clrMapOvr>
  <p:transition spd="slow">
    <p:push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4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0DF6BE21-2C73-4074-9D88-50DB9FF10A4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096000" y="2607709"/>
            <a:ext cx="3487058" cy="163616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F95A89DB-C14C-4624-9D18-E2C68CCB6D42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096000" y="4421740"/>
            <a:ext cx="3487058" cy="163616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96000" y="812945"/>
            <a:ext cx="3487058" cy="163616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</p:spTree>
    <p:extLst>
      <p:ext uri="{BB962C8B-B14F-4D97-AF65-F5344CB8AC3E}">
        <p14:creationId xmlns:p14="http://schemas.microsoft.com/office/powerpoint/2010/main" val="1307763813"/>
      </p:ext>
    </p:extLst>
  </p:cSld>
  <p:clrMapOvr>
    <a:masterClrMapping/>
  </p:clrMapOvr>
  <p:transition spd="slow">
    <p:push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34975"/>
          </a:xfrm>
        </p:spPr>
        <p:txBody>
          <a:bodyPr>
            <a:normAutofit/>
          </a:bodyPr>
          <a:lstStyle>
            <a:lvl1pPr algn="ctr">
              <a:defRPr sz="24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866775"/>
            <a:ext cx="10515600" cy="190500"/>
          </a:xfrm>
        </p:spPr>
        <p:txBody>
          <a:bodyPr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  <a:latin typeface="Raleway Thin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E50F6728-F534-4EAE-A31F-ADFD1C60E51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317004" y="2035380"/>
            <a:ext cx="1396724" cy="1407466"/>
          </a:xfrm>
          <a:custGeom>
            <a:avLst/>
            <a:gdLst>
              <a:gd name="connsiteX0" fmla="*/ 698362 w 1396724"/>
              <a:gd name="connsiteY0" fmla="*/ 0 h 1407466"/>
              <a:gd name="connsiteX1" fmla="*/ 1396724 w 1396724"/>
              <a:gd name="connsiteY1" fmla="*/ 703733 h 1407466"/>
              <a:gd name="connsiteX2" fmla="*/ 698362 w 1396724"/>
              <a:gd name="connsiteY2" fmla="*/ 1407466 h 1407466"/>
              <a:gd name="connsiteX3" fmla="*/ 0 w 1396724"/>
              <a:gd name="connsiteY3" fmla="*/ 703733 h 1407466"/>
              <a:gd name="connsiteX4" fmla="*/ 698362 w 1396724"/>
              <a:gd name="connsiteY4" fmla="*/ 0 h 1407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6724" h="1407466">
                <a:moveTo>
                  <a:pt x="698362" y="0"/>
                </a:moveTo>
                <a:cubicBezTo>
                  <a:pt x="1084057" y="0"/>
                  <a:pt x="1396724" y="315072"/>
                  <a:pt x="1396724" y="703733"/>
                </a:cubicBezTo>
                <a:cubicBezTo>
                  <a:pt x="1396724" y="1092394"/>
                  <a:pt x="1084057" y="1407466"/>
                  <a:pt x="698362" y="1407466"/>
                </a:cubicBezTo>
                <a:cubicBezTo>
                  <a:pt x="312667" y="1407466"/>
                  <a:pt x="0" y="1092394"/>
                  <a:pt x="0" y="703733"/>
                </a:cubicBezTo>
                <a:cubicBezTo>
                  <a:pt x="0" y="315072"/>
                  <a:pt x="312667" y="0"/>
                  <a:pt x="698362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A9C13111-A9CF-4E92-95E8-C455D11776D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17004" y="4318950"/>
            <a:ext cx="1396724" cy="1407466"/>
          </a:xfrm>
          <a:custGeom>
            <a:avLst/>
            <a:gdLst>
              <a:gd name="connsiteX0" fmla="*/ 698362 w 1396724"/>
              <a:gd name="connsiteY0" fmla="*/ 0 h 1407466"/>
              <a:gd name="connsiteX1" fmla="*/ 1396724 w 1396724"/>
              <a:gd name="connsiteY1" fmla="*/ 703733 h 1407466"/>
              <a:gd name="connsiteX2" fmla="*/ 698362 w 1396724"/>
              <a:gd name="connsiteY2" fmla="*/ 1407466 h 1407466"/>
              <a:gd name="connsiteX3" fmla="*/ 0 w 1396724"/>
              <a:gd name="connsiteY3" fmla="*/ 703733 h 1407466"/>
              <a:gd name="connsiteX4" fmla="*/ 698362 w 1396724"/>
              <a:gd name="connsiteY4" fmla="*/ 0 h 1407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6724" h="1407466">
                <a:moveTo>
                  <a:pt x="698362" y="0"/>
                </a:moveTo>
                <a:cubicBezTo>
                  <a:pt x="1084057" y="0"/>
                  <a:pt x="1396724" y="315072"/>
                  <a:pt x="1396724" y="703733"/>
                </a:cubicBezTo>
                <a:cubicBezTo>
                  <a:pt x="1396724" y="1092394"/>
                  <a:pt x="1084057" y="1407466"/>
                  <a:pt x="698362" y="1407466"/>
                </a:cubicBezTo>
                <a:cubicBezTo>
                  <a:pt x="312667" y="1407466"/>
                  <a:pt x="0" y="1092394"/>
                  <a:pt x="0" y="703733"/>
                </a:cubicBezTo>
                <a:cubicBezTo>
                  <a:pt x="0" y="315072"/>
                  <a:pt x="312667" y="0"/>
                  <a:pt x="698362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CA3EB88D-A73A-44D4-AC36-3D68C3459D9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666879" y="4318950"/>
            <a:ext cx="1396724" cy="1407466"/>
          </a:xfrm>
          <a:custGeom>
            <a:avLst/>
            <a:gdLst>
              <a:gd name="connsiteX0" fmla="*/ 698362 w 1396724"/>
              <a:gd name="connsiteY0" fmla="*/ 0 h 1407466"/>
              <a:gd name="connsiteX1" fmla="*/ 1396724 w 1396724"/>
              <a:gd name="connsiteY1" fmla="*/ 703733 h 1407466"/>
              <a:gd name="connsiteX2" fmla="*/ 698362 w 1396724"/>
              <a:gd name="connsiteY2" fmla="*/ 1407466 h 1407466"/>
              <a:gd name="connsiteX3" fmla="*/ 0 w 1396724"/>
              <a:gd name="connsiteY3" fmla="*/ 703733 h 1407466"/>
              <a:gd name="connsiteX4" fmla="*/ 698362 w 1396724"/>
              <a:gd name="connsiteY4" fmla="*/ 0 h 1407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6724" h="1407466">
                <a:moveTo>
                  <a:pt x="698362" y="0"/>
                </a:moveTo>
                <a:cubicBezTo>
                  <a:pt x="1084057" y="0"/>
                  <a:pt x="1396724" y="315072"/>
                  <a:pt x="1396724" y="703733"/>
                </a:cubicBezTo>
                <a:cubicBezTo>
                  <a:pt x="1396724" y="1092394"/>
                  <a:pt x="1084057" y="1407466"/>
                  <a:pt x="698362" y="1407466"/>
                </a:cubicBezTo>
                <a:cubicBezTo>
                  <a:pt x="312667" y="1407466"/>
                  <a:pt x="0" y="1092394"/>
                  <a:pt x="0" y="703733"/>
                </a:cubicBezTo>
                <a:cubicBezTo>
                  <a:pt x="0" y="315072"/>
                  <a:pt x="312667" y="0"/>
                  <a:pt x="698362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A427CB01-E118-44E4-9438-A91D4F1ACF6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666879" y="2035380"/>
            <a:ext cx="1396724" cy="1407466"/>
          </a:xfrm>
          <a:custGeom>
            <a:avLst/>
            <a:gdLst>
              <a:gd name="connsiteX0" fmla="*/ 698362 w 1396724"/>
              <a:gd name="connsiteY0" fmla="*/ 0 h 1407466"/>
              <a:gd name="connsiteX1" fmla="*/ 1396724 w 1396724"/>
              <a:gd name="connsiteY1" fmla="*/ 703733 h 1407466"/>
              <a:gd name="connsiteX2" fmla="*/ 698362 w 1396724"/>
              <a:gd name="connsiteY2" fmla="*/ 1407466 h 1407466"/>
              <a:gd name="connsiteX3" fmla="*/ 0 w 1396724"/>
              <a:gd name="connsiteY3" fmla="*/ 703733 h 1407466"/>
              <a:gd name="connsiteX4" fmla="*/ 698362 w 1396724"/>
              <a:gd name="connsiteY4" fmla="*/ 0 h 1407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6724" h="1407466">
                <a:moveTo>
                  <a:pt x="698362" y="0"/>
                </a:moveTo>
                <a:cubicBezTo>
                  <a:pt x="1084057" y="0"/>
                  <a:pt x="1396724" y="315072"/>
                  <a:pt x="1396724" y="703733"/>
                </a:cubicBezTo>
                <a:cubicBezTo>
                  <a:pt x="1396724" y="1092394"/>
                  <a:pt x="1084057" y="1407466"/>
                  <a:pt x="698362" y="1407466"/>
                </a:cubicBezTo>
                <a:cubicBezTo>
                  <a:pt x="312667" y="1407466"/>
                  <a:pt x="0" y="1092394"/>
                  <a:pt x="0" y="703733"/>
                </a:cubicBezTo>
                <a:cubicBezTo>
                  <a:pt x="0" y="315072"/>
                  <a:pt x="312667" y="0"/>
                  <a:pt x="698362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</p:spTree>
    <p:extLst>
      <p:ext uri="{BB962C8B-B14F-4D97-AF65-F5344CB8AC3E}">
        <p14:creationId xmlns:p14="http://schemas.microsoft.com/office/powerpoint/2010/main" val="1308634617"/>
      </p:ext>
    </p:extLst>
  </p:cSld>
  <p:clrMapOvr>
    <a:masterClrMapping/>
  </p:clrMapOvr>
  <p:transition spd="slow">
    <p:push dir="u"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5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0DF6BE21-2C73-4074-9D88-50DB9FF10A4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7904842" y="2607709"/>
            <a:ext cx="3487058" cy="163616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F95A89DB-C14C-4624-9D18-E2C68CCB6D42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096000" y="4421740"/>
            <a:ext cx="3487058" cy="163616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96000" y="812945"/>
            <a:ext cx="3487058" cy="163616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</p:spTree>
    <p:extLst>
      <p:ext uri="{BB962C8B-B14F-4D97-AF65-F5344CB8AC3E}">
        <p14:creationId xmlns:p14="http://schemas.microsoft.com/office/powerpoint/2010/main" val="2647196939"/>
      </p:ext>
    </p:extLst>
  </p:cSld>
  <p:clrMapOvr>
    <a:masterClrMapping/>
  </p:clrMapOvr>
  <p:transition spd="slow">
    <p:push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6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0DF6BE21-2C73-4074-9D88-50DB9FF10A4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2608942" y="2607709"/>
            <a:ext cx="3487058" cy="163616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F95A89DB-C14C-4624-9D18-E2C68CCB6D42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2608942" y="4421740"/>
            <a:ext cx="3487058" cy="163616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2608942" y="812945"/>
            <a:ext cx="3487058" cy="163616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</p:spTree>
    <p:extLst>
      <p:ext uri="{BB962C8B-B14F-4D97-AF65-F5344CB8AC3E}">
        <p14:creationId xmlns:p14="http://schemas.microsoft.com/office/powerpoint/2010/main" val="711390459"/>
      </p:ext>
    </p:extLst>
  </p:cSld>
  <p:clrMapOvr>
    <a:masterClrMapping/>
  </p:clrMapOvr>
  <p:transition spd="slow">
    <p:push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7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0DF6BE21-2C73-4074-9D88-50DB9FF10A4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00100" y="2607709"/>
            <a:ext cx="3487058" cy="163616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F95A89DB-C14C-4624-9D18-E2C68CCB6D42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2608942" y="4421740"/>
            <a:ext cx="3487058" cy="163616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2608942" y="812945"/>
            <a:ext cx="3487058" cy="163616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</p:spTree>
    <p:extLst>
      <p:ext uri="{BB962C8B-B14F-4D97-AF65-F5344CB8AC3E}">
        <p14:creationId xmlns:p14="http://schemas.microsoft.com/office/powerpoint/2010/main" val="1617861881"/>
      </p:ext>
    </p:extLst>
  </p:cSld>
  <p:clrMapOvr>
    <a:masterClrMapping/>
  </p:clrMapOvr>
  <p:transition spd="slow">
    <p:push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8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0DF6BE21-2C73-4074-9D88-50DB9FF10A4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00100" y="2607709"/>
            <a:ext cx="3487058" cy="163616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F95A89DB-C14C-4624-9D18-E2C68CCB6D42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800100" y="4421740"/>
            <a:ext cx="3487058" cy="163616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00100" y="812945"/>
            <a:ext cx="3487058" cy="163616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</p:spTree>
    <p:extLst>
      <p:ext uri="{BB962C8B-B14F-4D97-AF65-F5344CB8AC3E}">
        <p14:creationId xmlns:p14="http://schemas.microsoft.com/office/powerpoint/2010/main" val="2286910464"/>
      </p:ext>
    </p:extLst>
  </p:cSld>
  <p:clrMapOvr>
    <a:masterClrMapping/>
  </p:clrMapOvr>
  <p:transition spd="slow">
    <p:push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9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0DF6BE21-2C73-4074-9D88-50DB9FF10A4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2608942" y="2607709"/>
            <a:ext cx="3487058" cy="163616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F95A89DB-C14C-4624-9D18-E2C68CCB6D42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800100" y="4421740"/>
            <a:ext cx="3487058" cy="163616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00100" y="812945"/>
            <a:ext cx="3487058" cy="163616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</p:spTree>
    <p:extLst>
      <p:ext uri="{BB962C8B-B14F-4D97-AF65-F5344CB8AC3E}">
        <p14:creationId xmlns:p14="http://schemas.microsoft.com/office/powerpoint/2010/main" val="3380380308"/>
      </p:ext>
    </p:extLst>
  </p:cSld>
  <p:clrMapOvr>
    <a:masterClrMapping/>
  </p:clrMapOvr>
  <p:transition spd="slow">
    <p:push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8C244F0-9364-438B-A752-A8B56DD450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2017485"/>
            <a:ext cx="12192000" cy="8875486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/>
          </a:p>
        </p:txBody>
      </p:sp>
    </p:spTree>
    <p:extLst>
      <p:ext uri="{BB962C8B-B14F-4D97-AF65-F5344CB8AC3E}">
        <p14:creationId xmlns:p14="http://schemas.microsoft.com/office/powerpoint/2010/main" val="2658190330"/>
      </p:ext>
    </p:extLst>
  </p:cSld>
  <p:clrMapOvr>
    <a:masterClrMapping/>
  </p:clrMapOvr>
  <p:transition spd="slow">
    <p:push dir="u"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>
            <a:extLst>
              <a:ext uri="{FF2B5EF4-FFF2-40B4-BE49-F238E27FC236}">
                <a16:creationId xmlns:a16="http://schemas.microsoft.com/office/drawing/2014/main" id="{C0BC329E-CA83-49D1-95FE-2F1784F44DA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439917"/>
            <a:ext cx="9764110" cy="3978166"/>
          </a:xfrm>
          <a:custGeom>
            <a:avLst/>
            <a:gdLst>
              <a:gd name="connsiteX0" fmla="*/ 0 w 2305050"/>
              <a:gd name="connsiteY0" fmla="*/ 0 h 1524000"/>
              <a:gd name="connsiteX1" fmla="*/ 2305050 w 2305050"/>
              <a:gd name="connsiteY1" fmla="*/ 0 h 1524000"/>
              <a:gd name="connsiteX2" fmla="*/ 2305050 w 2305050"/>
              <a:gd name="connsiteY2" fmla="*/ 1524000 h 1524000"/>
              <a:gd name="connsiteX3" fmla="*/ 0 w 2305050"/>
              <a:gd name="connsiteY3" fmla="*/ 1524000 h 15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5050" h="1524000">
                <a:moveTo>
                  <a:pt x="0" y="0"/>
                </a:moveTo>
                <a:lnTo>
                  <a:pt x="2305050" y="0"/>
                </a:lnTo>
                <a:lnTo>
                  <a:pt x="2305050" y="1524000"/>
                </a:lnTo>
                <a:lnTo>
                  <a:pt x="0" y="1524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/>
          </a:p>
        </p:txBody>
      </p:sp>
    </p:spTree>
    <p:extLst>
      <p:ext uri="{BB962C8B-B14F-4D97-AF65-F5344CB8AC3E}">
        <p14:creationId xmlns:p14="http://schemas.microsoft.com/office/powerpoint/2010/main" val="3987429143"/>
      </p:ext>
    </p:extLst>
  </p:cSld>
  <p:clrMapOvr>
    <a:masterClrMapping/>
  </p:clrMapOvr>
  <p:transition spd="slow">
    <p:push dir="u"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>
            <a:extLst>
              <a:ext uri="{FF2B5EF4-FFF2-40B4-BE49-F238E27FC236}">
                <a16:creationId xmlns:a16="http://schemas.microsoft.com/office/drawing/2014/main" id="{C0BC329E-CA83-49D1-95FE-2F1784F44DA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427890" y="1439917"/>
            <a:ext cx="9764110" cy="3978166"/>
          </a:xfrm>
          <a:custGeom>
            <a:avLst/>
            <a:gdLst>
              <a:gd name="connsiteX0" fmla="*/ 0 w 2305050"/>
              <a:gd name="connsiteY0" fmla="*/ 0 h 1524000"/>
              <a:gd name="connsiteX1" fmla="*/ 2305050 w 2305050"/>
              <a:gd name="connsiteY1" fmla="*/ 0 h 1524000"/>
              <a:gd name="connsiteX2" fmla="*/ 2305050 w 2305050"/>
              <a:gd name="connsiteY2" fmla="*/ 1524000 h 1524000"/>
              <a:gd name="connsiteX3" fmla="*/ 0 w 2305050"/>
              <a:gd name="connsiteY3" fmla="*/ 1524000 h 15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5050" h="1524000">
                <a:moveTo>
                  <a:pt x="0" y="0"/>
                </a:moveTo>
                <a:lnTo>
                  <a:pt x="2305050" y="0"/>
                </a:lnTo>
                <a:lnTo>
                  <a:pt x="2305050" y="1524000"/>
                </a:lnTo>
                <a:lnTo>
                  <a:pt x="0" y="1524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/>
          </a:p>
        </p:txBody>
      </p:sp>
    </p:spTree>
    <p:extLst>
      <p:ext uri="{BB962C8B-B14F-4D97-AF65-F5344CB8AC3E}">
        <p14:creationId xmlns:p14="http://schemas.microsoft.com/office/powerpoint/2010/main" val="1044659331"/>
      </p:ext>
    </p:extLst>
  </p:cSld>
  <p:clrMapOvr>
    <a:masterClrMapping/>
  </p:clrMapOvr>
  <p:transition spd="slow">
    <p:push dir="u"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ush from lef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8C244F0-9364-438B-A752-A8B56DD450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943100" y="0"/>
            <a:ext cx="141351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/>
          </a:p>
        </p:txBody>
      </p:sp>
    </p:spTree>
    <p:extLst>
      <p:ext uri="{BB962C8B-B14F-4D97-AF65-F5344CB8AC3E}">
        <p14:creationId xmlns:p14="http://schemas.microsoft.com/office/powerpoint/2010/main" val="1429542317"/>
      </p:ext>
    </p:extLst>
  </p:cSld>
  <p:clrMapOvr>
    <a:masterClrMapping/>
  </p:clrMapOvr>
  <p:transition spd="slow">
    <p:push dir="r"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sh from bottom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4E9CDD3-2860-4C6C-B371-893A943C571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943475" y="4610100"/>
            <a:ext cx="2305050" cy="1524000"/>
          </a:xfrm>
          <a:custGeom>
            <a:avLst/>
            <a:gdLst>
              <a:gd name="connsiteX0" fmla="*/ 0 w 2305050"/>
              <a:gd name="connsiteY0" fmla="*/ 0 h 1524000"/>
              <a:gd name="connsiteX1" fmla="*/ 2305050 w 2305050"/>
              <a:gd name="connsiteY1" fmla="*/ 0 h 1524000"/>
              <a:gd name="connsiteX2" fmla="*/ 2305050 w 2305050"/>
              <a:gd name="connsiteY2" fmla="*/ 1524000 h 1524000"/>
              <a:gd name="connsiteX3" fmla="*/ 0 w 2305050"/>
              <a:gd name="connsiteY3" fmla="*/ 1524000 h 15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5050" h="1524000">
                <a:moveTo>
                  <a:pt x="0" y="0"/>
                </a:moveTo>
                <a:lnTo>
                  <a:pt x="2305050" y="0"/>
                </a:lnTo>
                <a:lnTo>
                  <a:pt x="2305050" y="1524000"/>
                </a:lnTo>
                <a:lnTo>
                  <a:pt x="0" y="1524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34975"/>
          </a:xfrm>
        </p:spPr>
        <p:txBody>
          <a:bodyPr>
            <a:normAutofit/>
          </a:bodyPr>
          <a:lstStyle>
            <a:lvl1pPr algn="ctr">
              <a:defRPr sz="24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866775"/>
            <a:ext cx="10515600" cy="190500"/>
          </a:xfrm>
        </p:spPr>
        <p:txBody>
          <a:bodyPr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  <a:latin typeface="Raleway Thin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997F2CE-8005-4591-AD82-1F94F2A6626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943475" y="2667000"/>
            <a:ext cx="2305050" cy="1524000"/>
          </a:xfrm>
          <a:custGeom>
            <a:avLst/>
            <a:gdLst>
              <a:gd name="connsiteX0" fmla="*/ 0 w 2305050"/>
              <a:gd name="connsiteY0" fmla="*/ 0 h 1524000"/>
              <a:gd name="connsiteX1" fmla="*/ 2305050 w 2305050"/>
              <a:gd name="connsiteY1" fmla="*/ 0 h 1524000"/>
              <a:gd name="connsiteX2" fmla="*/ 2305050 w 2305050"/>
              <a:gd name="connsiteY2" fmla="*/ 1524000 h 1524000"/>
              <a:gd name="connsiteX3" fmla="*/ 0 w 2305050"/>
              <a:gd name="connsiteY3" fmla="*/ 1524000 h 15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5050" h="1524000">
                <a:moveTo>
                  <a:pt x="0" y="0"/>
                </a:moveTo>
                <a:lnTo>
                  <a:pt x="2305050" y="0"/>
                </a:lnTo>
                <a:lnTo>
                  <a:pt x="2305050" y="1524000"/>
                </a:lnTo>
                <a:lnTo>
                  <a:pt x="0" y="1524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/>
          </a:p>
        </p:txBody>
      </p:sp>
    </p:spTree>
    <p:extLst>
      <p:ext uri="{BB962C8B-B14F-4D97-AF65-F5344CB8AC3E}">
        <p14:creationId xmlns:p14="http://schemas.microsoft.com/office/powerpoint/2010/main" val="3140532887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34975"/>
          </a:xfrm>
        </p:spPr>
        <p:txBody>
          <a:bodyPr>
            <a:normAutofit/>
          </a:bodyPr>
          <a:lstStyle>
            <a:lvl1pPr algn="ctr">
              <a:defRPr sz="24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866775"/>
            <a:ext cx="10515600" cy="190500"/>
          </a:xfrm>
        </p:spPr>
        <p:txBody>
          <a:bodyPr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  <a:latin typeface="Raleway Thin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5D8C9BC9-13FC-4F77-A20F-A5F213D2380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91893" y="2134273"/>
            <a:ext cx="1209676" cy="1209676"/>
          </a:xfrm>
          <a:custGeom>
            <a:avLst/>
            <a:gdLst>
              <a:gd name="connsiteX0" fmla="*/ 604838 w 1209676"/>
              <a:gd name="connsiteY0" fmla="*/ 0 h 1209676"/>
              <a:gd name="connsiteX1" fmla="*/ 1209676 w 1209676"/>
              <a:gd name="connsiteY1" fmla="*/ 604838 h 1209676"/>
              <a:gd name="connsiteX2" fmla="*/ 604838 w 1209676"/>
              <a:gd name="connsiteY2" fmla="*/ 1209676 h 1209676"/>
              <a:gd name="connsiteX3" fmla="*/ 0 w 1209676"/>
              <a:gd name="connsiteY3" fmla="*/ 604838 h 1209676"/>
              <a:gd name="connsiteX4" fmla="*/ 604838 w 1209676"/>
              <a:gd name="connsiteY4" fmla="*/ 0 h 1209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9676" h="1209676">
                <a:moveTo>
                  <a:pt x="604838" y="0"/>
                </a:moveTo>
                <a:cubicBezTo>
                  <a:pt x="938881" y="0"/>
                  <a:pt x="1209676" y="270795"/>
                  <a:pt x="1209676" y="604838"/>
                </a:cubicBezTo>
                <a:cubicBezTo>
                  <a:pt x="1209676" y="938881"/>
                  <a:pt x="938881" y="1209676"/>
                  <a:pt x="604838" y="1209676"/>
                </a:cubicBezTo>
                <a:cubicBezTo>
                  <a:pt x="270795" y="1209676"/>
                  <a:pt x="0" y="938881"/>
                  <a:pt x="0" y="604838"/>
                </a:cubicBezTo>
                <a:cubicBezTo>
                  <a:pt x="0" y="270795"/>
                  <a:pt x="270795" y="0"/>
                  <a:pt x="604838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FE2DFA02-7EB0-404F-827C-DB9B5CB3D41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91893" y="4417845"/>
            <a:ext cx="1209676" cy="1209676"/>
          </a:xfrm>
          <a:custGeom>
            <a:avLst/>
            <a:gdLst>
              <a:gd name="connsiteX0" fmla="*/ 604838 w 1209676"/>
              <a:gd name="connsiteY0" fmla="*/ 0 h 1209676"/>
              <a:gd name="connsiteX1" fmla="*/ 1209676 w 1209676"/>
              <a:gd name="connsiteY1" fmla="*/ 604838 h 1209676"/>
              <a:gd name="connsiteX2" fmla="*/ 604838 w 1209676"/>
              <a:gd name="connsiteY2" fmla="*/ 1209676 h 1209676"/>
              <a:gd name="connsiteX3" fmla="*/ 0 w 1209676"/>
              <a:gd name="connsiteY3" fmla="*/ 604838 h 1209676"/>
              <a:gd name="connsiteX4" fmla="*/ 604838 w 1209676"/>
              <a:gd name="connsiteY4" fmla="*/ 0 h 1209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9676" h="1209676">
                <a:moveTo>
                  <a:pt x="604838" y="0"/>
                </a:moveTo>
                <a:cubicBezTo>
                  <a:pt x="938881" y="0"/>
                  <a:pt x="1209676" y="270795"/>
                  <a:pt x="1209676" y="604838"/>
                </a:cubicBezTo>
                <a:cubicBezTo>
                  <a:pt x="1209676" y="938881"/>
                  <a:pt x="938881" y="1209676"/>
                  <a:pt x="604838" y="1209676"/>
                </a:cubicBezTo>
                <a:cubicBezTo>
                  <a:pt x="270795" y="1209676"/>
                  <a:pt x="0" y="938881"/>
                  <a:pt x="0" y="604838"/>
                </a:cubicBezTo>
                <a:cubicBezTo>
                  <a:pt x="0" y="270795"/>
                  <a:pt x="270795" y="0"/>
                  <a:pt x="604838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B6FA1B44-A1E9-46C8-8B64-24EEDE0C897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52700" y="4417845"/>
            <a:ext cx="1209676" cy="1209676"/>
          </a:xfrm>
          <a:custGeom>
            <a:avLst/>
            <a:gdLst>
              <a:gd name="connsiteX0" fmla="*/ 604838 w 1209676"/>
              <a:gd name="connsiteY0" fmla="*/ 0 h 1209676"/>
              <a:gd name="connsiteX1" fmla="*/ 1209676 w 1209676"/>
              <a:gd name="connsiteY1" fmla="*/ 604838 h 1209676"/>
              <a:gd name="connsiteX2" fmla="*/ 604838 w 1209676"/>
              <a:gd name="connsiteY2" fmla="*/ 1209676 h 1209676"/>
              <a:gd name="connsiteX3" fmla="*/ 0 w 1209676"/>
              <a:gd name="connsiteY3" fmla="*/ 604838 h 1209676"/>
              <a:gd name="connsiteX4" fmla="*/ 604838 w 1209676"/>
              <a:gd name="connsiteY4" fmla="*/ 0 h 1209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9676" h="1209676">
                <a:moveTo>
                  <a:pt x="604838" y="0"/>
                </a:moveTo>
                <a:cubicBezTo>
                  <a:pt x="938881" y="0"/>
                  <a:pt x="1209676" y="270795"/>
                  <a:pt x="1209676" y="604838"/>
                </a:cubicBezTo>
                <a:cubicBezTo>
                  <a:pt x="1209676" y="938881"/>
                  <a:pt x="938881" y="1209676"/>
                  <a:pt x="604838" y="1209676"/>
                </a:cubicBezTo>
                <a:cubicBezTo>
                  <a:pt x="270795" y="1209676"/>
                  <a:pt x="0" y="938881"/>
                  <a:pt x="0" y="604838"/>
                </a:cubicBezTo>
                <a:cubicBezTo>
                  <a:pt x="0" y="270795"/>
                  <a:pt x="270795" y="0"/>
                  <a:pt x="604838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F7F50B2F-956F-4C4A-A739-0BC2F4ED1F2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204398" y="4417845"/>
            <a:ext cx="1209676" cy="1209676"/>
          </a:xfrm>
          <a:custGeom>
            <a:avLst/>
            <a:gdLst>
              <a:gd name="connsiteX0" fmla="*/ 604838 w 1209676"/>
              <a:gd name="connsiteY0" fmla="*/ 0 h 1209676"/>
              <a:gd name="connsiteX1" fmla="*/ 1209676 w 1209676"/>
              <a:gd name="connsiteY1" fmla="*/ 604838 h 1209676"/>
              <a:gd name="connsiteX2" fmla="*/ 604838 w 1209676"/>
              <a:gd name="connsiteY2" fmla="*/ 1209676 h 1209676"/>
              <a:gd name="connsiteX3" fmla="*/ 0 w 1209676"/>
              <a:gd name="connsiteY3" fmla="*/ 604838 h 1209676"/>
              <a:gd name="connsiteX4" fmla="*/ 604838 w 1209676"/>
              <a:gd name="connsiteY4" fmla="*/ 0 h 1209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9676" h="1209676">
                <a:moveTo>
                  <a:pt x="604838" y="0"/>
                </a:moveTo>
                <a:cubicBezTo>
                  <a:pt x="938881" y="0"/>
                  <a:pt x="1209676" y="270795"/>
                  <a:pt x="1209676" y="604838"/>
                </a:cubicBezTo>
                <a:cubicBezTo>
                  <a:pt x="1209676" y="938881"/>
                  <a:pt x="938881" y="1209676"/>
                  <a:pt x="604838" y="1209676"/>
                </a:cubicBezTo>
                <a:cubicBezTo>
                  <a:pt x="270795" y="1209676"/>
                  <a:pt x="0" y="938881"/>
                  <a:pt x="0" y="604838"/>
                </a:cubicBezTo>
                <a:cubicBezTo>
                  <a:pt x="0" y="270795"/>
                  <a:pt x="270795" y="0"/>
                  <a:pt x="604838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59D26D4F-814F-4B2A-927C-5F4A3BE3178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651160" y="2134274"/>
            <a:ext cx="1209676" cy="1209676"/>
          </a:xfrm>
          <a:custGeom>
            <a:avLst/>
            <a:gdLst>
              <a:gd name="connsiteX0" fmla="*/ 604838 w 1209676"/>
              <a:gd name="connsiteY0" fmla="*/ 0 h 1209676"/>
              <a:gd name="connsiteX1" fmla="*/ 1209676 w 1209676"/>
              <a:gd name="connsiteY1" fmla="*/ 604838 h 1209676"/>
              <a:gd name="connsiteX2" fmla="*/ 604838 w 1209676"/>
              <a:gd name="connsiteY2" fmla="*/ 1209676 h 1209676"/>
              <a:gd name="connsiteX3" fmla="*/ 0 w 1209676"/>
              <a:gd name="connsiteY3" fmla="*/ 604838 h 1209676"/>
              <a:gd name="connsiteX4" fmla="*/ 604838 w 1209676"/>
              <a:gd name="connsiteY4" fmla="*/ 0 h 1209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9676" h="1209676">
                <a:moveTo>
                  <a:pt x="604838" y="0"/>
                </a:moveTo>
                <a:cubicBezTo>
                  <a:pt x="938881" y="0"/>
                  <a:pt x="1209676" y="270795"/>
                  <a:pt x="1209676" y="604838"/>
                </a:cubicBezTo>
                <a:cubicBezTo>
                  <a:pt x="1209676" y="938881"/>
                  <a:pt x="938881" y="1209676"/>
                  <a:pt x="604838" y="1209676"/>
                </a:cubicBezTo>
                <a:cubicBezTo>
                  <a:pt x="270795" y="1209676"/>
                  <a:pt x="0" y="938881"/>
                  <a:pt x="0" y="604838"/>
                </a:cubicBezTo>
                <a:cubicBezTo>
                  <a:pt x="0" y="270795"/>
                  <a:pt x="270795" y="0"/>
                  <a:pt x="604838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3F6DD89C-2FCD-4CA6-B3C3-60EE2088B84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204398" y="2134274"/>
            <a:ext cx="1209676" cy="1209676"/>
          </a:xfrm>
          <a:custGeom>
            <a:avLst/>
            <a:gdLst>
              <a:gd name="connsiteX0" fmla="*/ 604838 w 1209676"/>
              <a:gd name="connsiteY0" fmla="*/ 0 h 1209676"/>
              <a:gd name="connsiteX1" fmla="*/ 1209676 w 1209676"/>
              <a:gd name="connsiteY1" fmla="*/ 604838 h 1209676"/>
              <a:gd name="connsiteX2" fmla="*/ 604838 w 1209676"/>
              <a:gd name="connsiteY2" fmla="*/ 1209676 h 1209676"/>
              <a:gd name="connsiteX3" fmla="*/ 0 w 1209676"/>
              <a:gd name="connsiteY3" fmla="*/ 604838 h 1209676"/>
              <a:gd name="connsiteX4" fmla="*/ 604838 w 1209676"/>
              <a:gd name="connsiteY4" fmla="*/ 0 h 1209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9676" h="1209676">
                <a:moveTo>
                  <a:pt x="604838" y="0"/>
                </a:moveTo>
                <a:cubicBezTo>
                  <a:pt x="938881" y="0"/>
                  <a:pt x="1209676" y="270795"/>
                  <a:pt x="1209676" y="604838"/>
                </a:cubicBezTo>
                <a:cubicBezTo>
                  <a:pt x="1209676" y="938881"/>
                  <a:pt x="938881" y="1209676"/>
                  <a:pt x="604838" y="1209676"/>
                </a:cubicBezTo>
                <a:cubicBezTo>
                  <a:pt x="270795" y="1209676"/>
                  <a:pt x="0" y="938881"/>
                  <a:pt x="0" y="604838"/>
                </a:cubicBezTo>
                <a:cubicBezTo>
                  <a:pt x="0" y="270795"/>
                  <a:pt x="270795" y="0"/>
                  <a:pt x="604838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</p:spTree>
    <p:extLst>
      <p:ext uri="{BB962C8B-B14F-4D97-AF65-F5344CB8AC3E}">
        <p14:creationId xmlns:p14="http://schemas.microsoft.com/office/powerpoint/2010/main" val="3650838437"/>
      </p:ext>
    </p:extLst>
  </p:cSld>
  <p:clrMapOvr>
    <a:masterClrMapping/>
  </p:clrMapOvr>
  <p:transition spd="slow">
    <p:push dir="u"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ush from bottom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76575082-5B08-48C1-B434-36D0EDE2C98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943475" y="2667000"/>
            <a:ext cx="2305050" cy="1524000"/>
          </a:xfrm>
          <a:custGeom>
            <a:avLst/>
            <a:gdLst>
              <a:gd name="connsiteX0" fmla="*/ 0 w 2305050"/>
              <a:gd name="connsiteY0" fmla="*/ 0 h 1524000"/>
              <a:gd name="connsiteX1" fmla="*/ 2305050 w 2305050"/>
              <a:gd name="connsiteY1" fmla="*/ 0 h 1524000"/>
              <a:gd name="connsiteX2" fmla="*/ 2305050 w 2305050"/>
              <a:gd name="connsiteY2" fmla="*/ 1524000 h 1524000"/>
              <a:gd name="connsiteX3" fmla="*/ 0 w 2305050"/>
              <a:gd name="connsiteY3" fmla="*/ 1524000 h 15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5050" h="1524000">
                <a:moveTo>
                  <a:pt x="0" y="0"/>
                </a:moveTo>
                <a:lnTo>
                  <a:pt x="2305050" y="0"/>
                </a:lnTo>
                <a:lnTo>
                  <a:pt x="2305050" y="1524000"/>
                </a:lnTo>
                <a:lnTo>
                  <a:pt x="0" y="1524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450D891-3168-4661-B863-DA2A8AF5ACE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943475" y="723900"/>
            <a:ext cx="2305050" cy="1524000"/>
          </a:xfrm>
          <a:custGeom>
            <a:avLst/>
            <a:gdLst>
              <a:gd name="connsiteX0" fmla="*/ 0 w 2305050"/>
              <a:gd name="connsiteY0" fmla="*/ 0 h 1524000"/>
              <a:gd name="connsiteX1" fmla="*/ 2305050 w 2305050"/>
              <a:gd name="connsiteY1" fmla="*/ 0 h 1524000"/>
              <a:gd name="connsiteX2" fmla="*/ 2305050 w 2305050"/>
              <a:gd name="connsiteY2" fmla="*/ 1524000 h 1524000"/>
              <a:gd name="connsiteX3" fmla="*/ 0 w 2305050"/>
              <a:gd name="connsiteY3" fmla="*/ 1524000 h 15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5050" h="1524000">
                <a:moveTo>
                  <a:pt x="0" y="0"/>
                </a:moveTo>
                <a:lnTo>
                  <a:pt x="2305050" y="0"/>
                </a:lnTo>
                <a:lnTo>
                  <a:pt x="2305050" y="1524000"/>
                </a:lnTo>
                <a:lnTo>
                  <a:pt x="0" y="1524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A97169C8-FF79-4F98-9844-9C6F91EF678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943475" y="4610100"/>
            <a:ext cx="2305050" cy="1524000"/>
          </a:xfrm>
          <a:custGeom>
            <a:avLst/>
            <a:gdLst>
              <a:gd name="connsiteX0" fmla="*/ 0 w 2305050"/>
              <a:gd name="connsiteY0" fmla="*/ 0 h 1524000"/>
              <a:gd name="connsiteX1" fmla="*/ 2305050 w 2305050"/>
              <a:gd name="connsiteY1" fmla="*/ 0 h 1524000"/>
              <a:gd name="connsiteX2" fmla="*/ 2305050 w 2305050"/>
              <a:gd name="connsiteY2" fmla="*/ 1524000 h 1524000"/>
              <a:gd name="connsiteX3" fmla="*/ 0 w 2305050"/>
              <a:gd name="connsiteY3" fmla="*/ 1524000 h 15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5050" h="1524000">
                <a:moveTo>
                  <a:pt x="0" y="0"/>
                </a:moveTo>
                <a:lnTo>
                  <a:pt x="2305050" y="0"/>
                </a:lnTo>
                <a:lnTo>
                  <a:pt x="2305050" y="1524000"/>
                </a:lnTo>
                <a:lnTo>
                  <a:pt x="0" y="1524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/>
          </a:p>
        </p:txBody>
      </p:sp>
    </p:spTree>
    <p:extLst>
      <p:ext uri="{BB962C8B-B14F-4D97-AF65-F5344CB8AC3E}">
        <p14:creationId xmlns:p14="http://schemas.microsoft.com/office/powerpoint/2010/main" val="3087367159"/>
      </p:ext>
    </p:extLst>
  </p:cSld>
  <p:clrMapOvr>
    <a:masterClrMapping/>
  </p:clrMapOvr>
  <p:transition spd="slow">
    <p:push dir="u"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ush from bottom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FF7D7AD-17F4-453C-827C-C86AD8FDA4C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943475" y="2667000"/>
            <a:ext cx="2305050" cy="1524000"/>
          </a:xfrm>
          <a:custGeom>
            <a:avLst/>
            <a:gdLst>
              <a:gd name="connsiteX0" fmla="*/ 0 w 2305050"/>
              <a:gd name="connsiteY0" fmla="*/ 0 h 1524000"/>
              <a:gd name="connsiteX1" fmla="*/ 2305050 w 2305050"/>
              <a:gd name="connsiteY1" fmla="*/ 0 h 1524000"/>
              <a:gd name="connsiteX2" fmla="*/ 2305050 w 2305050"/>
              <a:gd name="connsiteY2" fmla="*/ 1524000 h 1524000"/>
              <a:gd name="connsiteX3" fmla="*/ 0 w 2305050"/>
              <a:gd name="connsiteY3" fmla="*/ 1524000 h 15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5050" h="1524000">
                <a:moveTo>
                  <a:pt x="0" y="0"/>
                </a:moveTo>
                <a:lnTo>
                  <a:pt x="2305050" y="0"/>
                </a:lnTo>
                <a:lnTo>
                  <a:pt x="2305050" y="1524000"/>
                </a:lnTo>
                <a:lnTo>
                  <a:pt x="0" y="1524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D79256B-A67E-4183-933F-C1E5D911A95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943475" y="723900"/>
            <a:ext cx="2305050" cy="1524000"/>
          </a:xfrm>
          <a:custGeom>
            <a:avLst/>
            <a:gdLst>
              <a:gd name="connsiteX0" fmla="*/ 0 w 2305050"/>
              <a:gd name="connsiteY0" fmla="*/ 0 h 1524000"/>
              <a:gd name="connsiteX1" fmla="*/ 2305050 w 2305050"/>
              <a:gd name="connsiteY1" fmla="*/ 0 h 1524000"/>
              <a:gd name="connsiteX2" fmla="*/ 2305050 w 2305050"/>
              <a:gd name="connsiteY2" fmla="*/ 1524000 h 1524000"/>
              <a:gd name="connsiteX3" fmla="*/ 0 w 2305050"/>
              <a:gd name="connsiteY3" fmla="*/ 1524000 h 15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5050" h="1524000">
                <a:moveTo>
                  <a:pt x="0" y="0"/>
                </a:moveTo>
                <a:lnTo>
                  <a:pt x="2305050" y="0"/>
                </a:lnTo>
                <a:lnTo>
                  <a:pt x="2305050" y="1524000"/>
                </a:lnTo>
                <a:lnTo>
                  <a:pt x="0" y="1524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/>
          </a:p>
        </p:txBody>
      </p:sp>
    </p:spTree>
    <p:extLst>
      <p:ext uri="{BB962C8B-B14F-4D97-AF65-F5344CB8AC3E}">
        <p14:creationId xmlns:p14="http://schemas.microsoft.com/office/powerpoint/2010/main" val="3178919514"/>
      </p:ext>
    </p:extLst>
  </p:cSld>
  <p:clrMapOvr>
    <a:masterClrMapping/>
  </p:clrMapOvr>
  <p:transition spd="slow">
    <p:push dir="u"/>
  </p:transition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47285130"/>
      </p:ext>
    </p:extLst>
  </p:cSld>
  <p:clrMapOvr>
    <a:masterClrMapping/>
  </p:clrMapOvr>
  <p:transition spd="slow">
    <p:push/>
  </p:transition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sh from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3529246"/>
      </p:ext>
    </p:extLst>
  </p:cSld>
  <p:clrMapOvr>
    <a:masterClrMapping/>
  </p:clrMapOvr>
  <p:transition spd="slow">
    <p:push dir="r"/>
  </p:transition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07607870"/>
      </p:ext>
    </p:extLst>
  </p:cSld>
  <p:clrMapOvr>
    <a:masterClrMapping/>
  </p:clrMapOvr>
  <p:transition spd="slow">
    <p:push dir="u"/>
  </p:transition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67CE5CE-6513-41BE-BA52-9356CDE7491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556375" cy="6556375"/>
          </a:xfrm>
          <a:custGeom>
            <a:avLst/>
            <a:gdLst>
              <a:gd name="connsiteX0" fmla="*/ 0 w 6556375"/>
              <a:gd name="connsiteY0" fmla="*/ 0 h 6556375"/>
              <a:gd name="connsiteX1" fmla="*/ 6556375 w 6556375"/>
              <a:gd name="connsiteY1" fmla="*/ 0 h 6556375"/>
              <a:gd name="connsiteX2" fmla="*/ 6554570 w 6556375"/>
              <a:gd name="connsiteY2" fmla="*/ 180567 h 6556375"/>
              <a:gd name="connsiteX3" fmla="*/ 0 w 6556375"/>
              <a:gd name="connsiteY3" fmla="*/ 6556375 h 6556375"/>
              <a:gd name="connsiteX4" fmla="*/ 0 w 6556375"/>
              <a:gd name="connsiteY4" fmla="*/ 0 h 6556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56375" h="6556375">
                <a:moveTo>
                  <a:pt x="0" y="0"/>
                </a:moveTo>
                <a:lnTo>
                  <a:pt x="6556375" y="0"/>
                </a:lnTo>
                <a:cubicBezTo>
                  <a:pt x="6556375" y="61393"/>
                  <a:pt x="6556375" y="120980"/>
                  <a:pt x="6554570" y="180567"/>
                </a:cubicBezTo>
                <a:cubicBezTo>
                  <a:pt x="6458869" y="3717867"/>
                  <a:pt x="3560774" y="6556375"/>
                  <a:pt x="0" y="6556375"/>
                </a:cubicBezTo>
                <a:cubicBezTo>
                  <a:pt x="0" y="0"/>
                  <a:pt x="0" y="0"/>
                  <a:pt x="0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/>
          </a:p>
        </p:txBody>
      </p:sp>
    </p:spTree>
    <p:extLst>
      <p:ext uri="{BB962C8B-B14F-4D97-AF65-F5344CB8AC3E}">
        <p14:creationId xmlns:p14="http://schemas.microsoft.com/office/powerpoint/2010/main" val="1361090206"/>
      </p:ext>
    </p:extLst>
  </p:cSld>
  <p:clrMapOvr>
    <a:masterClrMapping/>
  </p:clrMapOvr>
  <p:transition spd="slow">
    <p:push dir="u"/>
  </p:transition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D3F2189-CBB8-44A3-ACF6-033A25C228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635625" y="0"/>
            <a:ext cx="6556375" cy="6556375"/>
          </a:xfrm>
          <a:custGeom>
            <a:avLst/>
            <a:gdLst>
              <a:gd name="connsiteX0" fmla="*/ 0 w 6556375"/>
              <a:gd name="connsiteY0" fmla="*/ 0 h 6556375"/>
              <a:gd name="connsiteX1" fmla="*/ 6556375 w 6556375"/>
              <a:gd name="connsiteY1" fmla="*/ 0 h 6556375"/>
              <a:gd name="connsiteX2" fmla="*/ 6556375 w 6556375"/>
              <a:gd name="connsiteY2" fmla="*/ 6556375 h 6556375"/>
              <a:gd name="connsiteX3" fmla="*/ 1805 w 6556375"/>
              <a:gd name="connsiteY3" fmla="*/ 180567 h 6556375"/>
              <a:gd name="connsiteX4" fmla="*/ 0 w 6556375"/>
              <a:gd name="connsiteY4" fmla="*/ 0 h 6556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56375" h="6556375">
                <a:moveTo>
                  <a:pt x="0" y="0"/>
                </a:moveTo>
                <a:lnTo>
                  <a:pt x="6556375" y="0"/>
                </a:lnTo>
                <a:cubicBezTo>
                  <a:pt x="6556375" y="0"/>
                  <a:pt x="6556375" y="0"/>
                  <a:pt x="6556375" y="6556375"/>
                </a:cubicBezTo>
                <a:cubicBezTo>
                  <a:pt x="2995601" y="6556375"/>
                  <a:pt x="97506" y="3717867"/>
                  <a:pt x="1805" y="180567"/>
                </a:cubicBezTo>
                <a:cubicBezTo>
                  <a:pt x="0" y="120980"/>
                  <a:pt x="0" y="61393"/>
                  <a:pt x="0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/>
          </a:p>
        </p:txBody>
      </p:sp>
    </p:spTree>
    <p:extLst>
      <p:ext uri="{BB962C8B-B14F-4D97-AF65-F5344CB8AC3E}">
        <p14:creationId xmlns:p14="http://schemas.microsoft.com/office/powerpoint/2010/main" val="3508510609"/>
      </p:ext>
    </p:extLst>
  </p:cSld>
  <p:clrMapOvr>
    <a:masterClrMapping/>
  </p:clrMapOvr>
  <p:transition spd="slow">
    <p:push dir="u"/>
  </p:transition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Push from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8B43A511-0699-45BC-995F-A20A1E52BBB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-1"/>
            <a:ext cx="7076167" cy="6858000"/>
          </a:xfrm>
          <a:custGeom>
            <a:avLst/>
            <a:gdLst>
              <a:gd name="connsiteX0" fmla="*/ 3260454 w 7076167"/>
              <a:gd name="connsiteY0" fmla="*/ 0 h 6858000"/>
              <a:gd name="connsiteX1" fmla="*/ 7076167 w 7076167"/>
              <a:gd name="connsiteY1" fmla="*/ 0 h 6858000"/>
              <a:gd name="connsiteX2" fmla="*/ 3812327 w 7076167"/>
              <a:gd name="connsiteY2" fmla="*/ 6858000 h 6858000"/>
              <a:gd name="connsiteX3" fmla="*/ 0 w 707616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76167" h="6858000">
                <a:moveTo>
                  <a:pt x="3260454" y="0"/>
                </a:moveTo>
                <a:lnTo>
                  <a:pt x="7076167" y="0"/>
                </a:lnTo>
                <a:lnTo>
                  <a:pt x="381232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/>
          </a:p>
        </p:txBody>
      </p:sp>
    </p:spTree>
    <p:extLst>
      <p:ext uri="{BB962C8B-B14F-4D97-AF65-F5344CB8AC3E}">
        <p14:creationId xmlns:p14="http://schemas.microsoft.com/office/powerpoint/2010/main" val="274004957"/>
      </p:ext>
    </p:extLst>
  </p:cSld>
  <p:clrMapOvr>
    <a:masterClrMapping/>
  </p:clrMapOvr>
  <p:transition spd="slow">
    <p:push dir="r"/>
  </p:transition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2C03739-F3C1-4B90-85AB-BC92636C846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15831" y="0"/>
            <a:ext cx="7076167" cy="6858000"/>
          </a:xfrm>
          <a:custGeom>
            <a:avLst/>
            <a:gdLst>
              <a:gd name="connsiteX0" fmla="*/ 0 w 7076167"/>
              <a:gd name="connsiteY0" fmla="*/ 0 h 6858000"/>
              <a:gd name="connsiteX1" fmla="*/ 3815713 w 7076167"/>
              <a:gd name="connsiteY1" fmla="*/ 0 h 6858000"/>
              <a:gd name="connsiteX2" fmla="*/ 7076167 w 7076167"/>
              <a:gd name="connsiteY2" fmla="*/ 6858000 h 6858000"/>
              <a:gd name="connsiteX3" fmla="*/ 3263840 w 707616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76167" h="6858000">
                <a:moveTo>
                  <a:pt x="0" y="0"/>
                </a:moveTo>
                <a:lnTo>
                  <a:pt x="3815713" y="0"/>
                </a:lnTo>
                <a:lnTo>
                  <a:pt x="7076167" y="6858000"/>
                </a:lnTo>
                <a:lnTo>
                  <a:pt x="326384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/>
          </a:p>
        </p:txBody>
      </p:sp>
    </p:spTree>
    <p:extLst>
      <p:ext uri="{BB962C8B-B14F-4D97-AF65-F5344CB8AC3E}">
        <p14:creationId xmlns:p14="http://schemas.microsoft.com/office/powerpoint/2010/main" val="241503895"/>
      </p:ext>
    </p:extLst>
  </p:cSld>
  <p:clrMapOvr>
    <a:masterClrMapping/>
  </p:clrMapOvr>
  <p:transition spd="slow">
    <p:push/>
  </p:transition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Push from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F20A04E-6DBF-47FF-8915-60314F9E2BE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7076167" cy="6858000"/>
          </a:xfrm>
          <a:custGeom>
            <a:avLst/>
            <a:gdLst>
              <a:gd name="connsiteX0" fmla="*/ 0 w 7076167"/>
              <a:gd name="connsiteY0" fmla="*/ 0 h 6858000"/>
              <a:gd name="connsiteX1" fmla="*/ 3812327 w 7076167"/>
              <a:gd name="connsiteY1" fmla="*/ 0 h 6858000"/>
              <a:gd name="connsiteX2" fmla="*/ 7076167 w 7076167"/>
              <a:gd name="connsiteY2" fmla="*/ 6858000 h 6858000"/>
              <a:gd name="connsiteX3" fmla="*/ 3260454 w 707616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76167" h="6858000">
                <a:moveTo>
                  <a:pt x="0" y="0"/>
                </a:moveTo>
                <a:lnTo>
                  <a:pt x="3812327" y="0"/>
                </a:lnTo>
                <a:lnTo>
                  <a:pt x="7076167" y="6858000"/>
                </a:lnTo>
                <a:lnTo>
                  <a:pt x="3260454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/>
          </a:p>
        </p:txBody>
      </p:sp>
    </p:spTree>
    <p:extLst>
      <p:ext uri="{BB962C8B-B14F-4D97-AF65-F5344CB8AC3E}">
        <p14:creationId xmlns:p14="http://schemas.microsoft.com/office/powerpoint/2010/main" val="2502775819"/>
      </p:ext>
    </p:extLst>
  </p:cSld>
  <p:clrMapOvr>
    <a:masterClrMapping/>
  </p:clrMapOvr>
  <p:transition spd="slow">
    <p:push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EB1D50A4-0540-40B6-A242-E6EC92308CE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426200" y="788275"/>
            <a:ext cx="1701800" cy="1701800"/>
          </a:xfrm>
          <a:custGeom>
            <a:avLst/>
            <a:gdLst>
              <a:gd name="connsiteX0" fmla="*/ 850900 w 1701800"/>
              <a:gd name="connsiteY0" fmla="*/ 0 h 1701800"/>
              <a:gd name="connsiteX1" fmla="*/ 1701800 w 1701800"/>
              <a:gd name="connsiteY1" fmla="*/ 850900 h 1701800"/>
              <a:gd name="connsiteX2" fmla="*/ 850900 w 1701800"/>
              <a:gd name="connsiteY2" fmla="*/ 1701800 h 1701800"/>
              <a:gd name="connsiteX3" fmla="*/ 0 w 1701800"/>
              <a:gd name="connsiteY3" fmla="*/ 850900 h 1701800"/>
              <a:gd name="connsiteX4" fmla="*/ 850900 w 1701800"/>
              <a:gd name="connsiteY4" fmla="*/ 0 h 170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01800" h="1701800">
                <a:moveTo>
                  <a:pt x="850900" y="0"/>
                </a:moveTo>
                <a:cubicBezTo>
                  <a:pt x="1320839" y="0"/>
                  <a:pt x="1701800" y="380961"/>
                  <a:pt x="1701800" y="850900"/>
                </a:cubicBezTo>
                <a:cubicBezTo>
                  <a:pt x="1701800" y="1320839"/>
                  <a:pt x="1320839" y="1701800"/>
                  <a:pt x="850900" y="1701800"/>
                </a:cubicBezTo>
                <a:cubicBezTo>
                  <a:pt x="380961" y="1701800"/>
                  <a:pt x="0" y="1320839"/>
                  <a:pt x="0" y="850900"/>
                </a:cubicBezTo>
                <a:cubicBezTo>
                  <a:pt x="0" y="380961"/>
                  <a:pt x="380961" y="0"/>
                  <a:pt x="850900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A912055F-58B9-4171-96E0-A3CC6CE2FDF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426200" y="3340100"/>
            <a:ext cx="1701800" cy="1701800"/>
          </a:xfrm>
          <a:custGeom>
            <a:avLst/>
            <a:gdLst>
              <a:gd name="connsiteX0" fmla="*/ 850900 w 1701800"/>
              <a:gd name="connsiteY0" fmla="*/ 0 h 1701800"/>
              <a:gd name="connsiteX1" fmla="*/ 1701800 w 1701800"/>
              <a:gd name="connsiteY1" fmla="*/ 850900 h 1701800"/>
              <a:gd name="connsiteX2" fmla="*/ 850900 w 1701800"/>
              <a:gd name="connsiteY2" fmla="*/ 1701800 h 1701800"/>
              <a:gd name="connsiteX3" fmla="*/ 0 w 1701800"/>
              <a:gd name="connsiteY3" fmla="*/ 850900 h 1701800"/>
              <a:gd name="connsiteX4" fmla="*/ 850900 w 1701800"/>
              <a:gd name="connsiteY4" fmla="*/ 0 h 170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01800" h="1701800">
                <a:moveTo>
                  <a:pt x="850900" y="0"/>
                </a:moveTo>
                <a:cubicBezTo>
                  <a:pt x="1320839" y="0"/>
                  <a:pt x="1701800" y="380961"/>
                  <a:pt x="1701800" y="850900"/>
                </a:cubicBezTo>
                <a:cubicBezTo>
                  <a:pt x="1701800" y="1320839"/>
                  <a:pt x="1320839" y="1701800"/>
                  <a:pt x="850900" y="1701800"/>
                </a:cubicBezTo>
                <a:cubicBezTo>
                  <a:pt x="380961" y="1701800"/>
                  <a:pt x="0" y="1320839"/>
                  <a:pt x="0" y="850900"/>
                </a:cubicBezTo>
                <a:cubicBezTo>
                  <a:pt x="0" y="380961"/>
                  <a:pt x="380961" y="0"/>
                  <a:pt x="850900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</p:spTree>
    <p:extLst>
      <p:ext uri="{BB962C8B-B14F-4D97-AF65-F5344CB8AC3E}">
        <p14:creationId xmlns:p14="http://schemas.microsoft.com/office/powerpoint/2010/main" val="1733055847"/>
      </p:ext>
    </p:extLst>
  </p:cSld>
  <p:clrMapOvr>
    <a:masterClrMapping/>
  </p:clrMapOvr>
  <p:transition spd="slow">
    <p:push dir="u"/>
  </p:transition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AD01ED2-2904-496F-96E5-2262F3D6868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15833" y="0"/>
            <a:ext cx="7076167" cy="6858000"/>
          </a:xfrm>
          <a:custGeom>
            <a:avLst/>
            <a:gdLst>
              <a:gd name="connsiteX0" fmla="*/ 3263840 w 7076167"/>
              <a:gd name="connsiteY0" fmla="*/ 0 h 6858000"/>
              <a:gd name="connsiteX1" fmla="*/ 7076167 w 7076167"/>
              <a:gd name="connsiteY1" fmla="*/ 0 h 6858000"/>
              <a:gd name="connsiteX2" fmla="*/ 3815713 w 7076167"/>
              <a:gd name="connsiteY2" fmla="*/ 6858000 h 6858000"/>
              <a:gd name="connsiteX3" fmla="*/ 0 w 707616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76167" h="6858000">
                <a:moveTo>
                  <a:pt x="3263840" y="0"/>
                </a:moveTo>
                <a:lnTo>
                  <a:pt x="7076167" y="0"/>
                </a:lnTo>
                <a:lnTo>
                  <a:pt x="3815713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/>
          </a:p>
        </p:txBody>
      </p:sp>
    </p:spTree>
    <p:extLst>
      <p:ext uri="{BB962C8B-B14F-4D97-AF65-F5344CB8AC3E}">
        <p14:creationId xmlns:p14="http://schemas.microsoft.com/office/powerpoint/2010/main" val="77346265"/>
      </p:ext>
    </p:extLst>
  </p:cSld>
  <p:clrMapOvr>
    <a:masterClrMapping/>
  </p:clrMapOvr>
  <p:transition spd="slow">
    <p:push/>
  </p:transition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6FA4EF2-76CB-4AF1-B907-BF9B12EAC53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001000" y="1231900"/>
            <a:ext cx="2286000" cy="2286000"/>
          </a:xfrm>
          <a:custGeom>
            <a:avLst/>
            <a:gdLst>
              <a:gd name="connsiteX0" fmla="*/ 1143000 w 2286000"/>
              <a:gd name="connsiteY0" fmla="*/ 0 h 2286000"/>
              <a:gd name="connsiteX1" fmla="*/ 2286000 w 2286000"/>
              <a:gd name="connsiteY1" fmla="*/ 1143000 h 2286000"/>
              <a:gd name="connsiteX2" fmla="*/ 1143000 w 2286000"/>
              <a:gd name="connsiteY2" fmla="*/ 2286000 h 2286000"/>
              <a:gd name="connsiteX3" fmla="*/ 0 w 2286000"/>
              <a:gd name="connsiteY3" fmla="*/ 1143000 h 2286000"/>
              <a:gd name="connsiteX4" fmla="*/ 1143000 w 2286000"/>
              <a:gd name="connsiteY4" fmla="*/ 0 h 228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0" h="2286000">
                <a:moveTo>
                  <a:pt x="1143000" y="0"/>
                </a:moveTo>
                <a:cubicBezTo>
                  <a:pt x="1774261" y="0"/>
                  <a:pt x="2286000" y="511739"/>
                  <a:pt x="2286000" y="1143000"/>
                </a:cubicBezTo>
                <a:cubicBezTo>
                  <a:pt x="2286000" y="1774261"/>
                  <a:pt x="1774261" y="2286000"/>
                  <a:pt x="1143000" y="2286000"/>
                </a:cubicBezTo>
                <a:cubicBezTo>
                  <a:pt x="511739" y="2286000"/>
                  <a:pt x="0" y="1774261"/>
                  <a:pt x="0" y="1143000"/>
                </a:cubicBezTo>
                <a:cubicBezTo>
                  <a:pt x="0" y="511739"/>
                  <a:pt x="511739" y="0"/>
                  <a:pt x="1143000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71BC65A5-4E80-4D2C-8F92-DB7AE015703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892300" y="1231900"/>
            <a:ext cx="2286000" cy="2286000"/>
          </a:xfrm>
          <a:custGeom>
            <a:avLst/>
            <a:gdLst>
              <a:gd name="connsiteX0" fmla="*/ 1143000 w 2286000"/>
              <a:gd name="connsiteY0" fmla="*/ 0 h 2286000"/>
              <a:gd name="connsiteX1" fmla="*/ 2286000 w 2286000"/>
              <a:gd name="connsiteY1" fmla="*/ 1143000 h 2286000"/>
              <a:gd name="connsiteX2" fmla="*/ 1143000 w 2286000"/>
              <a:gd name="connsiteY2" fmla="*/ 2286000 h 2286000"/>
              <a:gd name="connsiteX3" fmla="*/ 0 w 2286000"/>
              <a:gd name="connsiteY3" fmla="*/ 1143000 h 2286000"/>
              <a:gd name="connsiteX4" fmla="*/ 1143000 w 2286000"/>
              <a:gd name="connsiteY4" fmla="*/ 0 h 228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0" h="2286000">
                <a:moveTo>
                  <a:pt x="1143000" y="0"/>
                </a:moveTo>
                <a:cubicBezTo>
                  <a:pt x="1774261" y="0"/>
                  <a:pt x="2286000" y="511739"/>
                  <a:pt x="2286000" y="1143000"/>
                </a:cubicBezTo>
                <a:cubicBezTo>
                  <a:pt x="2286000" y="1774261"/>
                  <a:pt x="1774261" y="2286000"/>
                  <a:pt x="1143000" y="2286000"/>
                </a:cubicBezTo>
                <a:cubicBezTo>
                  <a:pt x="511739" y="2286000"/>
                  <a:pt x="0" y="1774261"/>
                  <a:pt x="0" y="1143000"/>
                </a:cubicBezTo>
                <a:cubicBezTo>
                  <a:pt x="0" y="511739"/>
                  <a:pt x="511739" y="0"/>
                  <a:pt x="1143000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/>
          </a:p>
        </p:txBody>
      </p:sp>
    </p:spTree>
    <p:extLst>
      <p:ext uri="{BB962C8B-B14F-4D97-AF65-F5344CB8AC3E}">
        <p14:creationId xmlns:p14="http://schemas.microsoft.com/office/powerpoint/2010/main" val="232212968"/>
      </p:ext>
    </p:extLst>
  </p:cSld>
  <p:clrMapOvr>
    <a:masterClrMapping/>
  </p:clrMapOvr>
  <p:transition spd="slow">
    <p:push dir="u"/>
  </p:transition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ush from lef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BC984B42-F662-4259-9372-3D02AA1EC36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75438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/>
          </a:p>
        </p:txBody>
      </p:sp>
    </p:spTree>
    <p:extLst>
      <p:ext uri="{BB962C8B-B14F-4D97-AF65-F5344CB8AC3E}">
        <p14:creationId xmlns:p14="http://schemas.microsoft.com/office/powerpoint/2010/main" val="3364690246"/>
      </p:ext>
    </p:extLst>
  </p:cSld>
  <p:clrMapOvr>
    <a:masterClrMapping/>
  </p:clrMapOvr>
  <p:transition spd="slow">
    <p:push dir="r"/>
  </p:transition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B905CE3-A0B5-4EEA-98F0-20D8D254424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648200" y="0"/>
            <a:ext cx="75438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/>
          </a:p>
        </p:txBody>
      </p:sp>
    </p:spTree>
    <p:extLst>
      <p:ext uri="{BB962C8B-B14F-4D97-AF65-F5344CB8AC3E}">
        <p14:creationId xmlns:p14="http://schemas.microsoft.com/office/powerpoint/2010/main" val="859288779"/>
      </p:ext>
    </p:extLst>
  </p:cSld>
  <p:clrMapOvr>
    <a:masterClrMapping/>
  </p:clrMapOvr>
  <p:transition spd="slow">
    <p:push/>
  </p:transition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86424674-A84A-4E0D-803A-7BE22C5BE0A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06083" y="1564275"/>
            <a:ext cx="2172318" cy="3286193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F1808852-FD2D-41E9-ADB1-D376CBA353C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9196834" y="1564275"/>
            <a:ext cx="2172318" cy="3286193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/>
          </a:p>
        </p:txBody>
      </p:sp>
    </p:spTree>
    <p:extLst>
      <p:ext uri="{BB962C8B-B14F-4D97-AF65-F5344CB8AC3E}">
        <p14:creationId xmlns:p14="http://schemas.microsoft.com/office/powerpoint/2010/main" val="3584832827"/>
      </p:ext>
    </p:extLst>
  </p:cSld>
  <p:clrMapOvr>
    <a:masterClrMapping/>
  </p:clrMapOvr>
  <p:transition spd="slow">
    <p:push/>
  </p:transition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86424674-A84A-4E0D-803A-7BE22C5BE0A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06083" y="1564275"/>
            <a:ext cx="2172318" cy="3286193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F1808852-FD2D-41E9-ADB1-D376CBA353C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9196834" y="1564275"/>
            <a:ext cx="2172318" cy="3286193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DB730F61-F2C4-47CE-A068-02A7CB8C096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4186" y="1564275"/>
            <a:ext cx="2172318" cy="3286193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418653AF-E3FE-457D-9414-2576B3EE778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604937" y="1564275"/>
            <a:ext cx="2172318" cy="3286193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/>
          </a:p>
        </p:txBody>
      </p:sp>
    </p:spTree>
    <p:extLst>
      <p:ext uri="{BB962C8B-B14F-4D97-AF65-F5344CB8AC3E}">
        <p14:creationId xmlns:p14="http://schemas.microsoft.com/office/powerpoint/2010/main" val="1036201282"/>
      </p:ext>
    </p:extLst>
  </p:cSld>
  <p:clrMapOvr>
    <a:masterClrMapping/>
  </p:clrMapOvr>
  <p:transition spd="slow">
    <p:push/>
  </p:transition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DB730F61-F2C4-47CE-A068-02A7CB8C096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4186" y="1564275"/>
            <a:ext cx="2172318" cy="3286193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418653AF-E3FE-457D-9414-2576B3EE778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604937" y="1564275"/>
            <a:ext cx="2172318" cy="3286193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/>
          </a:p>
        </p:txBody>
      </p:sp>
    </p:spTree>
    <p:extLst>
      <p:ext uri="{BB962C8B-B14F-4D97-AF65-F5344CB8AC3E}">
        <p14:creationId xmlns:p14="http://schemas.microsoft.com/office/powerpoint/2010/main" val="2285059747"/>
      </p:ext>
    </p:extLst>
  </p:cSld>
  <p:clrMapOvr>
    <a:masterClrMapping/>
  </p:clrMapOvr>
  <p:transition spd="slow">
    <p:push/>
  </p:transition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veyor from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8C244F0-9364-438B-A752-A8B56DD450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/>
          </a:p>
        </p:txBody>
      </p:sp>
    </p:spTree>
    <p:extLst>
      <p:ext uri="{BB962C8B-B14F-4D97-AF65-F5344CB8AC3E}">
        <p14:creationId xmlns:p14="http://schemas.microsoft.com/office/powerpoint/2010/main" val="1472164080"/>
      </p:ext>
    </p:extLst>
  </p:cSld>
  <p:clrMapOvr>
    <a:masterClrMapping/>
  </p:clrMapOvr>
  <p:transition spd="slow">
    <p:fade/>
  </p:transition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veyor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8C244F0-9364-438B-A752-A8B56DD450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/>
          </a:p>
        </p:txBody>
      </p:sp>
    </p:spTree>
    <p:extLst>
      <p:ext uri="{BB962C8B-B14F-4D97-AF65-F5344CB8AC3E}">
        <p14:creationId xmlns:p14="http://schemas.microsoft.com/office/powerpoint/2010/main" val="1987418636"/>
      </p:ext>
    </p:extLst>
  </p:cSld>
  <p:clrMapOvr>
    <a:masterClrMapping/>
  </p:clrMapOvr>
  <p:transition spd="slow">
    <p:fade/>
  </p:transition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3D7D204D-2449-4798-AB49-1A1E723E8FF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267199" y="-3378199"/>
            <a:ext cx="7924800" cy="10236198"/>
          </a:xfrm>
          <a:custGeom>
            <a:avLst/>
            <a:gdLst>
              <a:gd name="connsiteX0" fmla="*/ 0 w 7924800"/>
              <a:gd name="connsiteY0" fmla="*/ 0 h 10236198"/>
              <a:gd name="connsiteX1" fmla="*/ 7924800 w 7924800"/>
              <a:gd name="connsiteY1" fmla="*/ 0 h 10236198"/>
              <a:gd name="connsiteX2" fmla="*/ 7924800 w 7924800"/>
              <a:gd name="connsiteY2" fmla="*/ 10236198 h 10236198"/>
              <a:gd name="connsiteX3" fmla="*/ 0 w 7924800"/>
              <a:gd name="connsiteY3" fmla="*/ 10236198 h 10236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924800" h="10236198">
                <a:moveTo>
                  <a:pt x="0" y="0"/>
                </a:moveTo>
                <a:lnTo>
                  <a:pt x="7924800" y="0"/>
                </a:lnTo>
                <a:lnTo>
                  <a:pt x="7924800" y="10236198"/>
                </a:lnTo>
                <a:lnTo>
                  <a:pt x="0" y="10236198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/>
          </a:p>
        </p:txBody>
      </p:sp>
    </p:spTree>
    <p:extLst>
      <p:ext uri="{BB962C8B-B14F-4D97-AF65-F5344CB8AC3E}">
        <p14:creationId xmlns:p14="http://schemas.microsoft.com/office/powerpoint/2010/main" val="1661402089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12" Type="http://schemas.openxmlformats.org/officeDocument/2006/relationships/theme" Target="../theme/theme1.xml"/><Relationship Id="rId16" Type="http://schemas.openxmlformats.org/officeDocument/2006/relationships/slideLayout" Target="../slideLayouts/slideLayout16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102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59" Type="http://schemas.openxmlformats.org/officeDocument/2006/relationships/slideLayout" Target="../slideLayouts/slideLayout59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54" Type="http://schemas.openxmlformats.org/officeDocument/2006/relationships/slideLayout" Target="../slideLayouts/slideLayout54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110" Type="http://schemas.openxmlformats.org/officeDocument/2006/relationships/slideLayout" Target="../slideLayouts/slideLayout110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Relationship Id="rId25" Type="http://schemas.openxmlformats.org/officeDocument/2006/relationships/slideLayout" Target="../slideLayouts/slideLayout25.xml"/><Relationship Id="rId46" Type="http://schemas.openxmlformats.org/officeDocument/2006/relationships/slideLayout" Target="../slideLayouts/slideLayout46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62" Type="http://schemas.openxmlformats.org/officeDocument/2006/relationships/slideLayout" Target="../slideLayouts/slideLayout62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111" Type="http://schemas.openxmlformats.org/officeDocument/2006/relationships/slideLayout" Target="../slideLayouts/slideLayout111.xml"/></Relationships>
</file>

<file path=ppt/slideMasters/_rels/slideMaster2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137.xml"/><Relationship Id="rId21" Type="http://schemas.openxmlformats.org/officeDocument/2006/relationships/slideLayout" Target="../slideLayouts/slideLayout132.xml"/><Relationship Id="rId42" Type="http://schemas.openxmlformats.org/officeDocument/2006/relationships/slideLayout" Target="../slideLayouts/slideLayout153.xml"/><Relationship Id="rId47" Type="http://schemas.openxmlformats.org/officeDocument/2006/relationships/slideLayout" Target="../slideLayouts/slideLayout158.xml"/><Relationship Id="rId63" Type="http://schemas.openxmlformats.org/officeDocument/2006/relationships/slideLayout" Target="../slideLayouts/slideLayout174.xml"/><Relationship Id="rId68" Type="http://schemas.openxmlformats.org/officeDocument/2006/relationships/slideLayout" Target="../slideLayouts/slideLayout179.xml"/><Relationship Id="rId84" Type="http://schemas.openxmlformats.org/officeDocument/2006/relationships/slideLayout" Target="../slideLayouts/slideLayout195.xml"/><Relationship Id="rId89" Type="http://schemas.openxmlformats.org/officeDocument/2006/relationships/slideLayout" Target="../slideLayouts/slideLayout200.xml"/><Relationship Id="rId112" Type="http://schemas.openxmlformats.org/officeDocument/2006/relationships/slideLayout" Target="../slideLayouts/slideLayout223.xml"/><Relationship Id="rId16" Type="http://schemas.openxmlformats.org/officeDocument/2006/relationships/slideLayout" Target="../slideLayouts/slideLayout127.xml"/><Relationship Id="rId107" Type="http://schemas.openxmlformats.org/officeDocument/2006/relationships/slideLayout" Target="../slideLayouts/slideLayout218.xml"/><Relationship Id="rId11" Type="http://schemas.openxmlformats.org/officeDocument/2006/relationships/slideLayout" Target="../slideLayouts/slideLayout122.xml"/><Relationship Id="rId32" Type="http://schemas.openxmlformats.org/officeDocument/2006/relationships/slideLayout" Target="../slideLayouts/slideLayout143.xml"/><Relationship Id="rId37" Type="http://schemas.openxmlformats.org/officeDocument/2006/relationships/slideLayout" Target="../slideLayouts/slideLayout148.xml"/><Relationship Id="rId53" Type="http://schemas.openxmlformats.org/officeDocument/2006/relationships/slideLayout" Target="../slideLayouts/slideLayout164.xml"/><Relationship Id="rId58" Type="http://schemas.openxmlformats.org/officeDocument/2006/relationships/slideLayout" Target="../slideLayouts/slideLayout169.xml"/><Relationship Id="rId74" Type="http://schemas.openxmlformats.org/officeDocument/2006/relationships/slideLayout" Target="../slideLayouts/slideLayout185.xml"/><Relationship Id="rId79" Type="http://schemas.openxmlformats.org/officeDocument/2006/relationships/slideLayout" Target="../slideLayouts/slideLayout190.xml"/><Relationship Id="rId102" Type="http://schemas.openxmlformats.org/officeDocument/2006/relationships/slideLayout" Target="../slideLayouts/slideLayout213.xml"/><Relationship Id="rId5" Type="http://schemas.openxmlformats.org/officeDocument/2006/relationships/slideLayout" Target="../slideLayouts/slideLayout116.xml"/><Relationship Id="rId90" Type="http://schemas.openxmlformats.org/officeDocument/2006/relationships/slideLayout" Target="../slideLayouts/slideLayout201.xml"/><Relationship Id="rId95" Type="http://schemas.openxmlformats.org/officeDocument/2006/relationships/slideLayout" Target="../slideLayouts/slideLayout206.xml"/><Relationship Id="rId22" Type="http://schemas.openxmlformats.org/officeDocument/2006/relationships/slideLayout" Target="../slideLayouts/slideLayout133.xml"/><Relationship Id="rId27" Type="http://schemas.openxmlformats.org/officeDocument/2006/relationships/slideLayout" Target="../slideLayouts/slideLayout138.xml"/><Relationship Id="rId43" Type="http://schemas.openxmlformats.org/officeDocument/2006/relationships/slideLayout" Target="../slideLayouts/slideLayout154.xml"/><Relationship Id="rId48" Type="http://schemas.openxmlformats.org/officeDocument/2006/relationships/slideLayout" Target="../slideLayouts/slideLayout159.xml"/><Relationship Id="rId64" Type="http://schemas.openxmlformats.org/officeDocument/2006/relationships/slideLayout" Target="../slideLayouts/slideLayout175.xml"/><Relationship Id="rId69" Type="http://schemas.openxmlformats.org/officeDocument/2006/relationships/slideLayout" Target="../slideLayouts/slideLayout180.xml"/><Relationship Id="rId113" Type="http://schemas.openxmlformats.org/officeDocument/2006/relationships/theme" Target="../theme/theme2.xml"/><Relationship Id="rId80" Type="http://schemas.openxmlformats.org/officeDocument/2006/relationships/slideLayout" Target="../slideLayouts/slideLayout191.xml"/><Relationship Id="rId85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23.xml"/><Relationship Id="rId17" Type="http://schemas.openxmlformats.org/officeDocument/2006/relationships/slideLayout" Target="../slideLayouts/slideLayout128.xml"/><Relationship Id="rId33" Type="http://schemas.openxmlformats.org/officeDocument/2006/relationships/slideLayout" Target="../slideLayouts/slideLayout144.xml"/><Relationship Id="rId38" Type="http://schemas.openxmlformats.org/officeDocument/2006/relationships/slideLayout" Target="../slideLayouts/slideLayout149.xml"/><Relationship Id="rId59" Type="http://schemas.openxmlformats.org/officeDocument/2006/relationships/slideLayout" Target="../slideLayouts/slideLayout170.xml"/><Relationship Id="rId103" Type="http://schemas.openxmlformats.org/officeDocument/2006/relationships/slideLayout" Target="../slideLayouts/slideLayout214.xml"/><Relationship Id="rId108" Type="http://schemas.openxmlformats.org/officeDocument/2006/relationships/slideLayout" Target="../slideLayouts/slideLayout219.xml"/><Relationship Id="rId54" Type="http://schemas.openxmlformats.org/officeDocument/2006/relationships/slideLayout" Target="../slideLayouts/slideLayout165.xml"/><Relationship Id="rId70" Type="http://schemas.openxmlformats.org/officeDocument/2006/relationships/slideLayout" Target="../slideLayouts/slideLayout181.xml"/><Relationship Id="rId75" Type="http://schemas.openxmlformats.org/officeDocument/2006/relationships/slideLayout" Target="../slideLayouts/slideLayout186.xml"/><Relationship Id="rId91" Type="http://schemas.openxmlformats.org/officeDocument/2006/relationships/slideLayout" Target="../slideLayouts/slideLayout202.xml"/><Relationship Id="rId96" Type="http://schemas.openxmlformats.org/officeDocument/2006/relationships/slideLayout" Target="../slideLayouts/slideLayout207.xml"/><Relationship Id="rId1" Type="http://schemas.openxmlformats.org/officeDocument/2006/relationships/slideLayout" Target="../slideLayouts/slideLayout112.xml"/><Relationship Id="rId6" Type="http://schemas.openxmlformats.org/officeDocument/2006/relationships/slideLayout" Target="../slideLayouts/slideLayout117.xml"/><Relationship Id="rId15" Type="http://schemas.openxmlformats.org/officeDocument/2006/relationships/slideLayout" Target="../slideLayouts/slideLayout126.xml"/><Relationship Id="rId23" Type="http://schemas.openxmlformats.org/officeDocument/2006/relationships/slideLayout" Target="../slideLayouts/slideLayout134.xml"/><Relationship Id="rId28" Type="http://schemas.openxmlformats.org/officeDocument/2006/relationships/slideLayout" Target="../slideLayouts/slideLayout139.xml"/><Relationship Id="rId36" Type="http://schemas.openxmlformats.org/officeDocument/2006/relationships/slideLayout" Target="../slideLayouts/slideLayout147.xml"/><Relationship Id="rId49" Type="http://schemas.openxmlformats.org/officeDocument/2006/relationships/slideLayout" Target="../slideLayouts/slideLayout160.xml"/><Relationship Id="rId57" Type="http://schemas.openxmlformats.org/officeDocument/2006/relationships/slideLayout" Target="../slideLayouts/slideLayout168.xml"/><Relationship Id="rId106" Type="http://schemas.openxmlformats.org/officeDocument/2006/relationships/slideLayout" Target="../slideLayouts/slideLayout217.xml"/><Relationship Id="rId10" Type="http://schemas.openxmlformats.org/officeDocument/2006/relationships/slideLayout" Target="../slideLayouts/slideLayout121.xml"/><Relationship Id="rId31" Type="http://schemas.openxmlformats.org/officeDocument/2006/relationships/slideLayout" Target="../slideLayouts/slideLayout142.xml"/><Relationship Id="rId44" Type="http://schemas.openxmlformats.org/officeDocument/2006/relationships/slideLayout" Target="../slideLayouts/slideLayout155.xml"/><Relationship Id="rId52" Type="http://schemas.openxmlformats.org/officeDocument/2006/relationships/slideLayout" Target="../slideLayouts/slideLayout163.xml"/><Relationship Id="rId60" Type="http://schemas.openxmlformats.org/officeDocument/2006/relationships/slideLayout" Target="../slideLayouts/slideLayout171.xml"/><Relationship Id="rId65" Type="http://schemas.openxmlformats.org/officeDocument/2006/relationships/slideLayout" Target="../slideLayouts/slideLayout176.xml"/><Relationship Id="rId73" Type="http://schemas.openxmlformats.org/officeDocument/2006/relationships/slideLayout" Target="../slideLayouts/slideLayout184.xml"/><Relationship Id="rId78" Type="http://schemas.openxmlformats.org/officeDocument/2006/relationships/slideLayout" Target="../slideLayouts/slideLayout189.xml"/><Relationship Id="rId81" Type="http://schemas.openxmlformats.org/officeDocument/2006/relationships/slideLayout" Target="../slideLayouts/slideLayout192.xml"/><Relationship Id="rId86" Type="http://schemas.openxmlformats.org/officeDocument/2006/relationships/slideLayout" Target="../slideLayouts/slideLayout197.xml"/><Relationship Id="rId94" Type="http://schemas.openxmlformats.org/officeDocument/2006/relationships/slideLayout" Target="../slideLayouts/slideLayout205.xml"/><Relationship Id="rId99" Type="http://schemas.openxmlformats.org/officeDocument/2006/relationships/slideLayout" Target="../slideLayouts/slideLayout210.xml"/><Relationship Id="rId101" Type="http://schemas.openxmlformats.org/officeDocument/2006/relationships/slideLayout" Target="../slideLayouts/slideLayout212.xml"/><Relationship Id="rId4" Type="http://schemas.openxmlformats.org/officeDocument/2006/relationships/slideLayout" Target="../slideLayouts/slideLayout115.xml"/><Relationship Id="rId9" Type="http://schemas.openxmlformats.org/officeDocument/2006/relationships/slideLayout" Target="../slideLayouts/slideLayout120.xml"/><Relationship Id="rId13" Type="http://schemas.openxmlformats.org/officeDocument/2006/relationships/slideLayout" Target="../slideLayouts/slideLayout124.xml"/><Relationship Id="rId18" Type="http://schemas.openxmlformats.org/officeDocument/2006/relationships/slideLayout" Target="../slideLayouts/slideLayout129.xml"/><Relationship Id="rId39" Type="http://schemas.openxmlformats.org/officeDocument/2006/relationships/slideLayout" Target="../slideLayouts/slideLayout150.xml"/><Relationship Id="rId109" Type="http://schemas.openxmlformats.org/officeDocument/2006/relationships/slideLayout" Target="../slideLayouts/slideLayout220.xml"/><Relationship Id="rId34" Type="http://schemas.openxmlformats.org/officeDocument/2006/relationships/slideLayout" Target="../slideLayouts/slideLayout145.xml"/><Relationship Id="rId50" Type="http://schemas.openxmlformats.org/officeDocument/2006/relationships/slideLayout" Target="../slideLayouts/slideLayout161.xml"/><Relationship Id="rId55" Type="http://schemas.openxmlformats.org/officeDocument/2006/relationships/slideLayout" Target="../slideLayouts/slideLayout166.xml"/><Relationship Id="rId76" Type="http://schemas.openxmlformats.org/officeDocument/2006/relationships/slideLayout" Target="../slideLayouts/slideLayout187.xml"/><Relationship Id="rId97" Type="http://schemas.openxmlformats.org/officeDocument/2006/relationships/slideLayout" Target="../slideLayouts/slideLayout208.xml"/><Relationship Id="rId104" Type="http://schemas.openxmlformats.org/officeDocument/2006/relationships/slideLayout" Target="../slideLayouts/slideLayout215.xml"/><Relationship Id="rId7" Type="http://schemas.openxmlformats.org/officeDocument/2006/relationships/slideLayout" Target="../slideLayouts/slideLayout118.xml"/><Relationship Id="rId71" Type="http://schemas.openxmlformats.org/officeDocument/2006/relationships/slideLayout" Target="../slideLayouts/slideLayout182.xml"/><Relationship Id="rId92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113.xml"/><Relationship Id="rId29" Type="http://schemas.openxmlformats.org/officeDocument/2006/relationships/slideLayout" Target="../slideLayouts/slideLayout140.xml"/><Relationship Id="rId24" Type="http://schemas.openxmlformats.org/officeDocument/2006/relationships/slideLayout" Target="../slideLayouts/slideLayout135.xml"/><Relationship Id="rId40" Type="http://schemas.openxmlformats.org/officeDocument/2006/relationships/slideLayout" Target="../slideLayouts/slideLayout151.xml"/><Relationship Id="rId45" Type="http://schemas.openxmlformats.org/officeDocument/2006/relationships/slideLayout" Target="../slideLayouts/slideLayout156.xml"/><Relationship Id="rId66" Type="http://schemas.openxmlformats.org/officeDocument/2006/relationships/slideLayout" Target="../slideLayouts/slideLayout177.xml"/><Relationship Id="rId87" Type="http://schemas.openxmlformats.org/officeDocument/2006/relationships/slideLayout" Target="../slideLayouts/slideLayout198.xml"/><Relationship Id="rId110" Type="http://schemas.openxmlformats.org/officeDocument/2006/relationships/slideLayout" Target="../slideLayouts/slideLayout221.xml"/><Relationship Id="rId61" Type="http://schemas.openxmlformats.org/officeDocument/2006/relationships/slideLayout" Target="../slideLayouts/slideLayout172.xml"/><Relationship Id="rId82" Type="http://schemas.openxmlformats.org/officeDocument/2006/relationships/slideLayout" Target="../slideLayouts/slideLayout193.xml"/><Relationship Id="rId19" Type="http://schemas.openxmlformats.org/officeDocument/2006/relationships/slideLayout" Target="../slideLayouts/slideLayout130.xml"/><Relationship Id="rId14" Type="http://schemas.openxmlformats.org/officeDocument/2006/relationships/slideLayout" Target="../slideLayouts/slideLayout125.xml"/><Relationship Id="rId30" Type="http://schemas.openxmlformats.org/officeDocument/2006/relationships/slideLayout" Target="../slideLayouts/slideLayout141.xml"/><Relationship Id="rId35" Type="http://schemas.openxmlformats.org/officeDocument/2006/relationships/slideLayout" Target="../slideLayouts/slideLayout146.xml"/><Relationship Id="rId56" Type="http://schemas.openxmlformats.org/officeDocument/2006/relationships/slideLayout" Target="../slideLayouts/slideLayout167.xml"/><Relationship Id="rId77" Type="http://schemas.openxmlformats.org/officeDocument/2006/relationships/slideLayout" Target="../slideLayouts/slideLayout188.xml"/><Relationship Id="rId100" Type="http://schemas.openxmlformats.org/officeDocument/2006/relationships/slideLayout" Target="../slideLayouts/slideLayout211.xml"/><Relationship Id="rId105" Type="http://schemas.openxmlformats.org/officeDocument/2006/relationships/slideLayout" Target="../slideLayouts/slideLayout216.xml"/><Relationship Id="rId8" Type="http://schemas.openxmlformats.org/officeDocument/2006/relationships/slideLayout" Target="../slideLayouts/slideLayout119.xml"/><Relationship Id="rId51" Type="http://schemas.openxmlformats.org/officeDocument/2006/relationships/slideLayout" Target="../slideLayouts/slideLayout162.xml"/><Relationship Id="rId72" Type="http://schemas.openxmlformats.org/officeDocument/2006/relationships/slideLayout" Target="../slideLayouts/slideLayout183.xml"/><Relationship Id="rId93" Type="http://schemas.openxmlformats.org/officeDocument/2006/relationships/slideLayout" Target="../slideLayouts/slideLayout204.xml"/><Relationship Id="rId98" Type="http://schemas.openxmlformats.org/officeDocument/2006/relationships/slideLayout" Target="../slideLayouts/slideLayout209.xml"/><Relationship Id="rId3" Type="http://schemas.openxmlformats.org/officeDocument/2006/relationships/slideLayout" Target="../slideLayouts/slideLayout114.xml"/><Relationship Id="rId25" Type="http://schemas.openxmlformats.org/officeDocument/2006/relationships/slideLayout" Target="../slideLayouts/slideLayout136.xml"/><Relationship Id="rId46" Type="http://schemas.openxmlformats.org/officeDocument/2006/relationships/slideLayout" Target="../slideLayouts/slideLayout157.xml"/><Relationship Id="rId67" Type="http://schemas.openxmlformats.org/officeDocument/2006/relationships/slideLayout" Target="../slideLayouts/slideLayout178.xml"/><Relationship Id="rId20" Type="http://schemas.openxmlformats.org/officeDocument/2006/relationships/slideLayout" Target="../slideLayouts/slideLayout131.xml"/><Relationship Id="rId41" Type="http://schemas.openxmlformats.org/officeDocument/2006/relationships/slideLayout" Target="../slideLayouts/slideLayout152.xml"/><Relationship Id="rId62" Type="http://schemas.openxmlformats.org/officeDocument/2006/relationships/slideLayout" Target="../slideLayouts/slideLayout173.xml"/><Relationship Id="rId83" Type="http://schemas.openxmlformats.org/officeDocument/2006/relationships/slideLayout" Target="../slideLayouts/slideLayout194.xml"/><Relationship Id="rId88" Type="http://schemas.openxmlformats.org/officeDocument/2006/relationships/slideLayout" Target="../slideLayouts/slideLayout199.xml"/><Relationship Id="rId111" Type="http://schemas.openxmlformats.org/officeDocument/2006/relationships/slideLayout" Target="../slideLayouts/slideLayout222.xml"/></Relationships>
</file>

<file path=ppt/slideMasters/_rels/slideMaster3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49.xml"/><Relationship Id="rId21" Type="http://schemas.openxmlformats.org/officeDocument/2006/relationships/slideLayout" Target="../slideLayouts/slideLayout244.xml"/><Relationship Id="rId42" Type="http://schemas.openxmlformats.org/officeDocument/2006/relationships/slideLayout" Target="../slideLayouts/slideLayout265.xml"/><Relationship Id="rId47" Type="http://schemas.openxmlformats.org/officeDocument/2006/relationships/slideLayout" Target="../slideLayouts/slideLayout270.xml"/><Relationship Id="rId63" Type="http://schemas.openxmlformats.org/officeDocument/2006/relationships/slideLayout" Target="../slideLayouts/slideLayout286.xml"/><Relationship Id="rId68" Type="http://schemas.openxmlformats.org/officeDocument/2006/relationships/slideLayout" Target="../slideLayouts/slideLayout291.xml"/><Relationship Id="rId84" Type="http://schemas.openxmlformats.org/officeDocument/2006/relationships/slideLayout" Target="../slideLayouts/slideLayout307.xml"/><Relationship Id="rId89" Type="http://schemas.openxmlformats.org/officeDocument/2006/relationships/slideLayout" Target="../slideLayouts/slideLayout312.xml"/><Relationship Id="rId112" Type="http://schemas.openxmlformats.org/officeDocument/2006/relationships/theme" Target="../theme/theme3.xml"/><Relationship Id="rId16" Type="http://schemas.openxmlformats.org/officeDocument/2006/relationships/slideLayout" Target="../slideLayouts/slideLayout239.xml"/><Relationship Id="rId107" Type="http://schemas.openxmlformats.org/officeDocument/2006/relationships/slideLayout" Target="../slideLayouts/slideLayout330.xml"/><Relationship Id="rId11" Type="http://schemas.openxmlformats.org/officeDocument/2006/relationships/slideLayout" Target="../slideLayouts/slideLayout234.xml"/><Relationship Id="rId32" Type="http://schemas.openxmlformats.org/officeDocument/2006/relationships/slideLayout" Target="../slideLayouts/slideLayout255.xml"/><Relationship Id="rId37" Type="http://schemas.openxmlformats.org/officeDocument/2006/relationships/slideLayout" Target="../slideLayouts/slideLayout260.xml"/><Relationship Id="rId53" Type="http://schemas.openxmlformats.org/officeDocument/2006/relationships/slideLayout" Target="../slideLayouts/slideLayout276.xml"/><Relationship Id="rId58" Type="http://schemas.openxmlformats.org/officeDocument/2006/relationships/slideLayout" Target="../slideLayouts/slideLayout281.xml"/><Relationship Id="rId74" Type="http://schemas.openxmlformats.org/officeDocument/2006/relationships/slideLayout" Target="../slideLayouts/slideLayout297.xml"/><Relationship Id="rId79" Type="http://schemas.openxmlformats.org/officeDocument/2006/relationships/slideLayout" Target="../slideLayouts/slideLayout302.xml"/><Relationship Id="rId102" Type="http://schemas.openxmlformats.org/officeDocument/2006/relationships/slideLayout" Target="../slideLayouts/slideLayout325.xml"/><Relationship Id="rId5" Type="http://schemas.openxmlformats.org/officeDocument/2006/relationships/slideLayout" Target="../slideLayouts/slideLayout228.xml"/><Relationship Id="rId90" Type="http://schemas.openxmlformats.org/officeDocument/2006/relationships/slideLayout" Target="../slideLayouts/slideLayout313.xml"/><Relationship Id="rId95" Type="http://schemas.openxmlformats.org/officeDocument/2006/relationships/slideLayout" Target="../slideLayouts/slideLayout318.xml"/><Relationship Id="rId22" Type="http://schemas.openxmlformats.org/officeDocument/2006/relationships/slideLayout" Target="../slideLayouts/slideLayout245.xml"/><Relationship Id="rId27" Type="http://schemas.openxmlformats.org/officeDocument/2006/relationships/slideLayout" Target="../slideLayouts/slideLayout250.xml"/><Relationship Id="rId43" Type="http://schemas.openxmlformats.org/officeDocument/2006/relationships/slideLayout" Target="../slideLayouts/slideLayout266.xml"/><Relationship Id="rId48" Type="http://schemas.openxmlformats.org/officeDocument/2006/relationships/slideLayout" Target="../slideLayouts/slideLayout271.xml"/><Relationship Id="rId64" Type="http://schemas.openxmlformats.org/officeDocument/2006/relationships/slideLayout" Target="../slideLayouts/slideLayout287.xml"/><Relationship Id="rId69" Type="http://schemas.openxmlformats.org/officeDocument/2006/relationships/slideLayout" Target="../slideLayouts/slideLayout292.xml"/><Relationship Id="rId80" Type="http://schemas.openxmlformats.org/officeDocument/2006/relationships/slideLayout" Target="../slideLayouts/slideLayout303.xml"/><Relationship Id="rId85" Type="http://schemas.openxmlformats.org/officeDocument/2006/relationships/slideLayout" Target="../slideLayouts/slideLayout308.xml"/><Relationship Id="rId12" Type="http://schemas.openxmlformats.org/officeDocument/2006/relationships/slideLayout" Target="../slideLayouts/slideLayout235.xml"/><Relationship Id="rId17" Type="http://schemas.openxmlformats.org/officeDocument/2006/relationships/slideLayout" Target="../slideLayouts/slideLayout240.xml"/><Relationship Id="rId33" Type="http://schemas.openxmlformats.org/officeDocument/2006/relationships/slideLayout" Target="../slideLayouts/slideLayout256.xml"/><Relationship Id="rId38" Type="http://schemas.openxmlformats.org/officeDocument/2006/relationships/slideLayout" Target="../slideLayouts/slideLayout261.xml"/><Relationship Id="rId59" Type="http://schemas.openxmlformats.org/officeDocument/2006/relationships/slideLayout" Target="../slideLayouts/slideLayout282.xml"/><Relationship Id="rId103" Type="http://schemas.openxmlformats.org/officeDocument/2006/relationships/slideLayout" Target="../slideLayouts/slideLayout326.xml"/><Relationship Id="rId108" Type="http://schemas.openxmlformats.org/officeDocument/2006/relationships/slideLayout" Target="../slideLayouts/slideLayout331.xml"/><Relationship Id="rId54" Type="http://schemas.openxmlformats.org/officeDocument/2006/relationships/slideLayout" Target="../slideLayouts/slideLayout277.xml"/><Relationship Id="rId70" Type="http://schemas.openxmlformats.org/officeDocument/2006/relationships/slideLayout" Target="../slideLayouts/slideLayout293.xml"/><Relationship Id="rId75" Type="http://schemas.openxmlformats.org/officeDocument/2006/relationships/slideLayout" Target="../slideLayouts/slideLayout298.xml"/><Relationship Id="rId91" Type="http://schemas.openxmlformats.org/officeDocument/2006/relationships/slideLayout" Target="../slideLayouts/slideLayout314.xml"/><Relationship Id="rId96" Type="http://schemas.openxmlformats.org/officeDocument/2006/relationships/slideLayout" Target="../slideLayouts/slideLayout319.xml"/><Relationship Id="rId1" Type="http://schemas.openxmlformats.org/officeDocument/2006/relationships/slideLayout" Target="../slideLayouts/slideLayout224.xml"/><Relationship Id="rId6" Type="http://schemas.openxmlformats.org/officeDocument/2006/relationships/slideLayout" Target="../slideLayouts/slideLayout229.xml"/><Relationship Id="rId15" Type="http://schemas.openxmlformats.org/officeDocument/2006/relationships/slideLayout" Target="../slideLayouts/slideLayout238.xml"/><Relationship Id="rId23" Type="http://schemas.openxmlformats.org/officeDocument/2006/relationships/slideLayout" Target="../slideLayouts/slideLayout246.xml"/><Relationship Id="rId28" Type="http://schemas.openxmlformats.org/officeDocument/2006/relationships/slideLayout" Target="../slideLayouts/slideLayout251.xml"/><Relationship Id="rId36" Type="http://schemas.openxmlformats.org/officeDocument/2006/relationships/slideLayout" Target="../slideLayouts/slideLayout259.xml"/><Relationship Id="rId49" Type="http://schemas.openxmlformats.org/officeDocument/2006/relationships/slideLayout" Target="../slideLayouts/slideLayout272.xml"/><Relationship Id="rId57" Type="http://schemas.openxmlformats.org/officeDocument/2006/relationships/slideLayout" Target="../slideLayouts/slideLayout280.xml"/><Relationship Id="rId106" Type="http://schemas.openxmlformats.org/officeDocument/2006/relationships/slideLayout" Target="../slideLayouts/slideLayout329.xml"/><Relationship Id="rId10" Type="http://schemas.openxmlformats.org/officeDocument/2006/relationships/slideLayout" Target="../slideLayouts/slideLayout233.xml"/><Relationship Id="rId31" Type="http://schemas.openxmlformats.org/officeDocument/2006/relationships/slideLayout" Target="../slideLayouts/slideLayout254.xml"/><Relationship Id="rId44" Type="http://schemas.openxmlformats.org/officeDocument/2006/relationships/slideLayout" Target="../slideLayouts/slideLayout267.xml"/><Relationship Id="rId52" Type="http://schemas.openxmlformats.org/officeDocument/2006/relationships/slideLayout" Target="../slideLayouts/slideLayout275.xml"/><Relationship Id="rId60" Type="http://schemas.openxmlformats.org/officeDocument/2006/relationships/slideLayout" Target="../slideLayouts/slideLayout283.xml"/><Relationship Id="rId65" Type="http://schemas.openxmlformats.org/officeDocument/2006/relationships/slideLayout" Target="../slideLayouts/slideLayout288.xml"/><Relationship Id="rId73" Type="http://schemas.openxmlformats.org/officeDocument/2006/relationships/slideLayout" Target="../slideLayouts/slideLayout296.xml"/><Relationship Id="rId78" Type="http://schemas.openxmlformats.org/officeDocument/2006/relationships/slideLayout" Target="../slideLayouts/slideLayout301.xml"/><Relationship Id="rId81" Type="http://schemas.openxmlformats.org/officeDocument/2006/relationships/slideLayout" Target="../slideLayouts/slideLayout304.xml"/><Relationship Id="rId86" Type="http://schemas.openxmlformats.org/officeDocument/2006/relationships/slideLayout" Target="../slideLayouts/slideLayout309.xml"/><Relationship Id="rId94" Type="http://schemas.openxmlformats.org/officeDocument/2006/relationships/slideLayout" Target="../slideLayouts/slideLayout317.xml"/><Relationship Id="rId99" Type="http://schemas.openxmlformats.org/officeDocument/2006/relationships/slideLayout" Target="../slideLayouts/slideLayout322.xml"/><Relationship Id="rId101" Type="http://schemas.openxmlformats.org/officeDocument/2006/relationships/slideLayout" Target="../slideLayouts/slideLayout324.xml"/><Relationship Id="rId4" Type="http://schemas.openxmlformats.org/officeDocument/2006/relationships/slideLayout" Target="../slideLayouts/slideLayout227.xml"/><Relationship Id="rId9" Type="http://schemas.openxmlformats.org/officeDocument/2006/relationships/slideLayout" Target="../slideLayouts/slideLayout232.xml"/><Relationship Id="rId13" Type="http://schemas.openxmlformats.org/officeDocument/2006/relationships/slideLayout" Target="../slideLayouts/slideLayout236.xml"/><Relationship Id="rId18" Type="http://schemas.openxmlformats.org/officeDocument/2006/relationships/slideLayout" Target="../slideLayouts/slideLayout241.xml"/><Relationship Id="rId39" Type="http://schemas.openxmlformats.org/officeDocument/2006/relationships/slideLayout" Target="../slideLayouts/slideLayout262.xml"/><Relationship Id="rId109" Type="http://schemas.openxmlformats.org/officeDocument/2006/relationships/slideLayout" Target="../slideLayouts/slideLayout332.xml"/><Relationship Id="rId34" Type="http://schemas.openxmlformats.org/officeDocument/2006/relationships/slideLayout" Target="../slideLayouts/slideLayout257.xml"/><Relationship Id="rId50" Type="http://schemas.openxmlformats.org/officeDocument/2006/relationships/slideLayout" Target="../slideLayouts/slideLayout273.xml"/><Relationship Id="rId55" Type="http://schemas.openxmlformats.org/officeDocument/2006/relationships/slideLayout" Target="../slideLayouts/slideLayout278.xml"/><Relationship Id="rId76" Type="http://schemas.openxmlformats.org/officeDocument/2006/relationships/slideLayout" Target="../slideLayouts/slideLayout299.xml"/><Relationship Id="rId97" Type="http://schemas.openxmlformats.org/officeDocument/2006/relationships/slideLayout" Target="../slideLayouts/slideLayout320.xml"/><Relationship Id="rId104" Type="http://schemas.openxmlformats.org/officeDocument/2006/relationships/slideLayout" Target="../slideLayouts/slideLayout327.xml"/><Relationship Id="rId7" Type="http://schemas.openxmlformats.org/officeDocument/2006/relationships/slideLayout" Target="../slideLayouts/slideLayout230.xml"/><Relationship Id="rId71" Type="http://schemas.openxmlformats.org/officeDocument/2006/relationships/slideLayout" Target="../slideLayouts/slideLayout294.xml"/><Relationship Id="rId92" Type="http://schemas.openxmlformats.org/officeDocument/2006/relationships/slideLayout" Target="../slideLayouts/slideLayout315.xml"/><Relationship Id="rId2" Type="http://schemas.openxmlformats.org/officeDocument/2006/relationships/slideLayout" Target="../slideLayouts/slideLayout225.xml"/><Relationship Id="rId29" Type="http://schemas.openxmlformats.org/officeDocument/2006/relationships/slideLayout" Target="../slideLayouts/slideLayout252.xml"/><Relationship Id="rId24" Type="http://schemas.openxmlformats.org/officeDocument/2006/relationships/slideLayout" Target="../slideLayouts/slideLayout247.xml"/><Relationship Id="rId40" Type="http://schemas.openxmlformats.org/officeDocument/2006/relationships/slideLayout" Target="../slideLayouts/slideLayout263.xml"/><Relationship Id="rId45" Type="http://schemas.openxmlformats.org/officeDocument/2006/relationships/slideLayout" Target="../slideLayouts/slideLayout268.xml"/><Relationship Id="rId66" Type="http://schemas.openxmlformats.org/officeDocument/2006/relationships/slideLayout" Target="../slideLayouts/slideLayout289.xml"/><Relationship Id="rId87" Type="http://schemas.openxmlformats.org/officeDocument/2006/relationships/slideLayout" Target="../slideLayouts/slideLayout310.xml"/><Relationship Id="rId110" Type="http://schemas.openxmlformats.org/officeDocument/2006/relationships/slideLayout" Target="../slideLayouts/slideLayout333.xml"/><Relationship Id="rId61" Type="http://schemas.openxmlformats.org/officeDocument/2006/relationships/slideLayout" Target="../slideLayouts/slideLayout284.xml"/><Relationship Id="rId82" Type="http://schemas.openxmlformats.org/officeDocument/2006/relationships/slideLayout" Target="../slideLayouts/slideLayout305.xml"/><Relationship Id="rId19" Type="http://schemas.openxmlformats.org/officeDocument/2006/relationships/slideLayout" Target="../slideLayouts/slideLayout242.xml"/><Relationship Id="rId14" Type="http://schemas.openxmlformats.org/officeDocument/2006/relationships/slideLayout" Target="../slideLayouts/slideLayout237.xml"/><Relationship Id="rId30" Type="http://schemas.openxmlformats.org/officeDocument/2006/relationships/slideLayout" Target="../slideLayouts/slideLayout253.xml"/><Relationship Id="rId35" Type="http://schemas.openxmlformats.org/officeDocument/2006/relationships/slideLayout" Target="../slideLayouts/slideLayout258.xml"/><Relationship Id="rId56" Type="http://schemas.openxmlformats.org/officeDocument/2006/relationships/slideLayout" Target="../slideLayouts/slideLayout279.xml"/><Relationship Id="rId77" Type="http://schemas.openxmlformats.org/officeDocument/2006/relationships/slideLayout" Target="../slideLayouts/slideLayout300.xml"/><Relationship Id="rId100" Type="http://schemas.openxmlformats.org/officeDocument/2006/relationships/slideLayout" Target="../slideLayouts/slideLayout323.xml"/><Relationship Id="rId105" Type="http://schemas.openxmlformats.org/officeDocument/2006/relationships/slideLayout" Target="../slideLayouts/slideLayout328.xml"/><Relationship Id="rId8" Type="http://schemas.openxmlformats.org/officeDocument/2006/relationships/slideLayout" Target="../slideLayouts/slideLayout231.xml"/><Relationship Id="rId51" Type="http://schemas.openxmlformats.org/officeDocument/2006/relationships/slideLayout" Target="../slideLayouts/slideLayout274.xml"/><Relationship Id="rId72" Type="http://schemas.openxmlformats.org/officeDocument/2006/relationships/slideLayout" Target="../slideLayouts/slideLayout295.xml"/><Relationship Id="rId93" Type="http://schemas.openxmlformats.org/officeDocument/2006/relationships/slideLayout" Target="../slideLayouts/slideLayout316.xml"/><Relationship Id="rId98" Type="http://schemas.openxmlformats.org/officeDocument/2006/relationships/slideLayout" Target="../slideLayouts/slideLayout321.xml"/><Relationship Id="rId3" Type="http://schemas.openxmlformats.org/officeDocument/2006/relationships/slideLayout" Target="../slideLayouts/slideLayout226.xml"/><Relationship Id="rId25" Type="http://schemas.openxmlformats.org/officeDocument/2006/relationships/slideLayout" Target="../slideLayouts/slideLayout248.xml"/><Relationship Id="rId46" Type="http://schemas.openxmlformats.org/officeDocument/2006/relationships/slideLayout" Target="../slideLayouts/slideLayout269.xml"/><Relationship Id="rId67" Type="http://schemas.openxmlformats.org/officeDocument/2006/relationships/slideLayout" Target="../slideLayouts/slideLayout290.xml"/><Relationship Id="rId20" Type="http://schemas.openxmlformats.org/officeDocument/2006/relationships/slideLayout" Target="../slideLayouts/slideLayout243.xml"/><Relationship Id="rId41" Type="http://schemas.openxmlformats.org/officeDocument/2006/relationships/slideLayout" Target="../slideLayouts/slideLayout264.xml"/><Relationship Id="rId62" Type="http://schemas.openxmlformats.org/officeDocument/2006/relationships/slideLayout" Target="../slideLayouts/slideLayout285.xml"/><Relationship Id="rId83" Type="http://schemas.openxmlformats.org/officeDocument/2006/relationships/slideLayout" Target="../slideLayouts/slideLayout306.xml"/><Relationship Id="rId88" Type="http://schemas.openxmlformats.org/officeDocument/2006/relationships/slideLayout" Target="../slideLayouts/slideLayout311.xml"/><Relationship Id="rId111" Type="http://schemas.openxmlformats.org/officeDocument/2006/relationships/slideLayout" Target="../slideLayouts/slideLayout3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black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4937FC24-0684-4548-A782-54C8A6174CE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  <a:endParaRPr lang="id-ID" altLang="en-US"/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A40EC8D4-E38F-4937-963C-388718F8E95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  <a:endParaRPr lang="id-ID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0D1D97-5D8C-450C-AB78-F1D3CE4F1C8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bg1"/>
                </a:solidFill>
                <a:latin typeface="Lato Light" panose="020F0502020204030203" pitchFamily="34" charset="0"/>
              </a:defRPr>
            </a:lvl1pPr>
          </a:lstStyle>
          <a:p>
            <a:pPr>
              <a:defRPr/>
            </a:pPr>
            <a:fld id="{3D456184-1FBB-408A-B468-15F802E25F76}" type="datetimeFigureOut">
              <a:rPr lang="id-ID"/>
              <a:pPr>
                <a:defRPr/>
              </a:pPr>
              <a:t>24/06/2020</a:t>
            </a:fld>
            <a:endParaRPr lang="id-ID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7EE192-CF73-4723-B01A-46AA5BADAE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 dirty="0">
                <a:solidFill>
                  <a:schemeClr val="bg1"/>
                </a:solidFill>
                <a:latin typeface="Lato Light" panose="020F0502020204030203" pitchFamily="34" charset="0"/>
              </a:defRPr>
            </a:lvl1pPr>
          </a:lstStyle>
          <a:p>
            <a:pPr>
              <a:defRPr/>
            </a:pPr>
            <a:endParaRPr lang="id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E4D750-CA0F-4F84-A1E9-6BC6D774A7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chemeClr val="bg1"/>
                </a:solidFill>
                <a:latin typeface="Lato Light" panose="020F0502020204030203" pitchFamily="34" charset="0"/>
              </a:defRPr>
            </a:lvl1pPr>
          </a:lstStyle>
          <a:p>
            <a:fld id="{AA4EDECF-E2E9-4E5B-A97A-2ECD782C6F37}" type="slidenum">
              <a:rPr lang="id-ID" altLang="en-US"/>
              <a:pPr/>
              <a:t>‹nº›</a:t>
            </a:fld>
            <a:endParaRPr lang="id-ID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03" r:id="rId1"/>
    <p:sldLayoutId id="2147484104" r:id="rId2"/>
    <p:sldLayoutId id="2147484105" r:id="rId3"/>
    <p:sldLayoutId id="2147484106" r:id="rId4"/>
    <p:sldLayoutId id="2147484107" r:id="rId5"/>
    <p:sldLayoutId id="2147484108" r:id="rId6"/>
    <p:sldLayoutId id="2147484109" r:id="rId7"/>
    <p:sldLayoutId id="2147484110" r:id="rId8"/>
    <p:sldLayoutId id="2147484111" r:id="rId9"/>
    <p:sldLayoutId id="2147484112" r:id="rId10"/>
    <p:sldLayoutId id="2147484113" r:id="rId11"/>
    <p:sldLayoutId id="2147484114" r:id="rId12"/>
    <p:sldLayoutId id="2147484115" r:id="rId13"/>
    <p:sldLayoutId id="2147484116" r:id="rId14"/>
    <p:sldLayoutId id="2147484117" r:id="rId15"/>
    <p:sldLayoutId id="2147484118" r:id="rId16"/>
    <p:sldLayoutId id="2147484119" r:id="rId17"/>
    <p:sldLayoutId id="2147484120" r:id="rId18"/>
    <p:sldLayoutId id="2147484121" r:id="rId19"/>
    <p:sldLayoutId id="2147484122" r:id="rId20"/>
    <p:sldLayoutId id="2147484123" r:id="rId21"/>
    <p:sldLayoutId id="2147484124" r:id="rId22"/>
    <p:sldLayoutId id="2147484125" r:id="rId23"/>
    <p:sldLayoutId id="2147484126" r:id="rId24"/>
    <p:sldLayoutId id="2147484127" r:id="rId25"/>
    <p:sldLayoutId id="2147484128" r:id="rId26"/>
    <p:sldLayoutId id="2147484129" r:id="rId27"/>
    <p:sldLayoutId id="2147484130" r:id="rId28"/>
    <p:sldLayoutId id="2147484131" r:id="rId29"/>
    <p:sldLayoutId id="2147484132" r:id="rId30"/>
    <p:sldLayoutId id="2147484133" r:id="rId31"/>
    <p:sldLayoutId id="2147484134" r:id="rId32"/>
    <p:sldLayoutId id="2147484135" r:id="rId33"/>
    <p:sldLayoutId id="2147484136" r:id="rId34"/>
    <p:sldLayoutId id="2147484137" r:id="rId35"/>
    <p:sldLayoutId id="2147484138" r:id="rId36"/>
    <p:sldLayoutId id="2147484139" r:id="rId37"/>
    <p:sldLayoutId id="2147484140" r:id="rId38"/>
    <p:sldLayoutId id="2147484141" r:id="rId39"/>
    <p:sldLayoutId id="2147484142" r:id="rId40"/>
    <p:sldLayoutId id="2147484143" r:id="rId41"/>
    <p:sldLayoutId id="2147484144" r:id="rId42"/>
    <p:sldLayoutId id="2147484145" r:id="rId43"/>
    <p:sldLayoutId id="2147484146" r:id="rId44"/>
    <p:sldLayoutId id="2147484147" r:id="rId45"/>
    <p:sldLayoutId id="2147484148" r:id="rId46"/>
    <p:sldLayoutId id="2147484149" r:id="rId47"/>
    <p:sldLayoutId id="2147484150" r:id="rId48"/>
    <p:sldLayoutId id="2147484151" r:id="rId49"/>
    <p:sldLayoutId id="2147484152" r:id="rId50"/>
    <p:sldLayoutId id="2147484153" r:id="rId51"/>
    <p:sldLayoutId id="2147484154" r:id="rId52"/>
    <p:sldLayoutId id="2147484155" r:id="rId53"/>
    <p:sldLayoutId id="2147484156" r:id="rId54"/>
    <p:sldLayoutId id="2147484157" r:id="rId55"/>
    <p:sldLayoutId id="2147484158" r:id="rId56"/>
    <p:sldLayoutId id="2147484159" r:id="rId57"/>
    <p:sldLayoutId id="2147484160" r:id="rId58"/>
    <p:sldLayoutId id="2147484161" r:id="rId59"/>
    <p:sldLayoutId id="2147484162" r:id="rId60"/>
    <p:sldLayoutId id="2147484163" r:id="rId61"/>
    <p:sldLayoutId id="2147484164" r:id="rId62"/>
    <p:sldLayoutId id="2147484165" r:id="rId63"/>
    <p:sldLayoutId id="2147484166" r:id="rId64"/>
    <p:sldLayoutId id="2147484167" r:id="rId65"/>
    <p:sldLayoutId id="2147484168" r:id="rId66"/>
    <p:sldLayoutId id="2147484169" r:id="rId67"/>
    <p:sldLayoutId id="2147484170" r:id="rId68"/>
    <p:sldLayoutId id="2147484171" r:id="rId69"/>
    <p:sldLayoutId id="2147484172" r:id="rId70"/>
    <p:sldLayoutId id="2147484173" r:id="rId71"/>
    <p:sldLayoutId id="2147484174" r:id="rId72"/>
    <p:sldLayoutId id="2147484175" r:id="rId73"/>
    <p:sldLayoutId id="2147484176" r:id="rId74"/>
    <p:sldLayoutId id="2147484177" r:id="rId75"/>
    <p:sldLayoutId id="2147484178" r:id="rId76"/>
    <p:sldLayoutId id="2147484179" r:id="rId77"/>
    <p:sldLayoutId id="2147484180" r:id="rId78"/>
    <p:sldLayoutId id="2147484181" r:id="rId79"/>
    <p:sldLayoutId id="2147484182" r:id="rId80"/>
    <p:sldLayoutId id="2147484183" r:id="rId81"/>
    <p:sldLayoutId id="2147484184" r:id="rId82"/>
    <p:sldLayoutId id="2147484185" r:id="rId83"/>
    <p:sldLayoutId id="2147484186" r:id="rId84"/>
    <p:sldLayoutId id="2147484187" r:id="rId85"/>
    <p:sldLayoutId id="2147484188" r:id="rId86"/>
    <p:sldLayoutId id="2147484189" r:id="rId87"/>
    <p:sldLayoutId id="2147484190" r:id="rId88"/>
    <p:sldLayoutId id="2147484191" r:id="rId89"/>
    <p:sldLayoutId id="2147484192" r:id="rId90"/>
    <p:sldLayoutId id="2147484193" r:id="rId91"/>
    <p:sldLayoutId id="2147484194" r:id="rId92"/>
    <p:sldLayoutId id="2147484195" r:id="rId93"/>
    <p:sldLayoutId id="2147484196" r:id="rId94"/>
    <p:sldLayoutId id="2147484197" r:id="rId95"/>
    <p:sldLayoutId id="2147484198" r:id="rId96"/>
    <p:sldLayoutId id="2147484199" r:id="rId97"/>
    <p:sldLayoutId id="2147484200" r:id="rId98"/>
    <p:sldLayoutId id="2147484201" r:id="rId99"/>
    <p:sldLayoutId id="2147484202" r:id="rId100"/>
    <p:sldLayoutId id="2147484203" r:id="rId101"/>
    <p:sldLayoutId id="2147484204" r:id="rId102"/>
    <p:sldLayoutId id="2147484205" r:id="rId103"/>
    <p:sldLayoutId id="2147484206" r:id="rId104"/>
    <p:sldLayoutId id="2147484207" r:id="rId105"/>
    <p:sldLayoutId id="2147484208" r:id="rId106"/>
    <p:sldLayoutId id="2147484209" r:id="rId107"/>
    <p:sldLayoutId id="2147484210" r:id="rId108"/>
    <p:sldLayoutId id="2147484211" r:id="rId109"/>
    <p:sldLayoutId id="2147484212" r:id="rId110"/>
    <p:sldLayoutId id="2147484213" r:id="rId111"/>
  </p:sldLayoutIdLst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bg1"/>
          </a:solidFill>
          <a:latin typeface="Lato Light" panose="020F0502020204030203" pitchFamily="34" charset="0"/>
          <a:ea typeface="+mj-ea"/>
          <a:cs typeface="+mj-cs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Lato Light" panose="020F0502020204030203" pitchFamily="34" charset="0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Lato Light" panose="020F0502020204030203" pitchFamily="34" charset="0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Lato Light" panose="020F0502020204030203" pitchFamily="34" charset="0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Lato Light" panose="020F0502020204030203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Lato Light" panose="020F0502020204030203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Lato Light" panose="020F0502020204030203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Lato Light" panose="020F0502020204030203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Lato Light" panose="020F0502020204030203" pitchFamily="34" charset="0"/>
        </a:defRPr>
      </a:lvl9pPr>
    </p:titleStyle>
    <p:bodyStyle>
      <a:lvl1pPr marL="228600" indent="-228600" algn="l" rtl="0" fontAlgn="base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Lato Light" panose="020F0502020204030203" pitchFamily="34" charset="0"/>
          <a:ea typeface="+mn-ea"/>
          <a:cs typeface="+mn-cs"/>
        </a:defRPr>
      </a:lvl1pPr>
      <a:lvl2pPr marL="685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Lato Light" panose="020F0502020204030203" pitchFamily="34" charset="0"/>
          <a:ea typeface="+mn-ea"/>
          <a:cs typeface="+mn-cs"/>
        </a:defRPr>
      </a:lvl2pPr>
      <a:lvl3pPr marL="1143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Lato Light" panose="020F0502020204030203" pitchFamily="34" charset="0"/>
          <a:ea typeface="+mn-ea"/>
          <a:cs typeface="+mn-cs"/>
        </a:defRPr>
      </a:lvl3pPr>
      <a:lvl4pPr marL="1600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bg1"/>
          </a:solidFill>
          <a:latin typeface="Lato Light" panose="020F0502020204030203" pitchFamily="34" charset="0"/>
          <a:ea typeface="+mn-ea"/>
          <a:cs typeface="+mn-cs"/>
        </a:defRPr>
      </a:lvl4pPr>
      <a:lvl5pPr marL="20574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bg1"/>
          </a:solidFill>
          <a:latin typeface="Lato Light" panose="020F0502020204030203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Placeholder 1">
            <a:extLst>
              <a:ext uri="{FF2B5EF4-FFF2-40B4-BE49-F238E27FC236}">
                <a16:creationId xmlns:a16="http://schemas.microsoft.com/office/drawing/2014/main" id="{4BE79956-1C78-4C5F-80C9-EF42C958741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  <a:endParaRPr lang="id-ID" altLang="en-US"/>
          </a:p>
        </p:txBody>
      </p:sp>
      <p:sp>
        <p:nvSpPr>
          <p:cNvPr id="2051" name="Text Placeholder 2">
            <a:extLst>
              <a:ext uri="{FF2B5EF4-FFF2-40B4-BE49-F238E27FC236}">
                <a16:creationId xmlns:a16="http://schemas.microsoft.com/office/drawing/2014/main" id="{8620B3C5-B468-48BC-9F00-F1F5E421B43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  <a:endParaRPr lang="id-ID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9E49A5-EBD4-4116-9E15-3E83D17FE5F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Lato Light" panose="020F0502020204030203" pitchFamily="34" charset="0"/>
              </a:defRPr>
            </a:lvl1pPr>
          </a:lstStyle>
          <a:p>
            <a:pPr>
              <a:defRPr/>
            </a:pPr>
            <a:fld id="{D7BC099C-B57E-4780-937C-34178F4CFFD5}" type="datetimeFigureOut">
              <a:rPr lang="id-ID"/>
              <a:pPr>
                <a:defRPr/>
              </a:pPr>
              <a:t>24/06/2020</a:t>
            </a:fld>
            <a:endParaRPr lang="id-ID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05A035-F201-4F49-8126-0366830DA9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 dirty="0">
                <a:solidFill>
                  <a:schemeClr val="tx1">
                    <a:tint val="75000"/>
                  </a:schemeClr>
                </a:solidFill>
                <a:latin typeface="Lato Light" panose="020F0502020204030203" pitchFamily="34" charset="0"/>
              </a:defRPr>
            </a:lvl1pPr>
          </a:lstStyle>
          <a:p>
            <a:pPr>
              <a:defRPr/>
            </a:pPr>
            <a:endParaRPr lang="id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EB18F6-5519-4267-92E5-4AD17F224E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B8C8D"/>
                </a:solidFill>
                <a:latin typeface="Lato Light" panose="020F0502020204030203" pitchFamily="34" charset="0"/>
              </a:defRPr>
            </a:lvl1pPr>
          </a:lstStyle>
          <a:p>
            <a:fld id="{6532B080-EB96-4443-8F51-8F69D4E31204}" type="slidenum">
              <a:rPr lang="id-ID" altLang="en-US"/>
              <a:pPr/>
              <a:t>‹nº›</a:t>
            </a:fld>
            <a:endParaRPr lang="id-ID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14" r:id="rId1"/>
    <p:sldLayoutId id="2147484215" r:id="rId2"/>
    <p:sldLayoutId id="2147484216" r:id="rId3"/>
    <p:sldLayoutId id="2147484217" r:id="rId4"/>
    <p:sldLayoutId id="2147484218" r:id="rId5"/>
    <p:sldLayoutId id="2147484219" r:id="rId6"/>
    <p:sldLayoutId id="2147484220" r:id="rId7"/>
    <p:sldLayoutId id="2147484221" r:id="rId8"/>
    <p:sldLayoutId id="2147484222" r:id="rId9"/>
    <p:sldLayoutId id="2147484223" r:id="rId10"/>
    <p:sldLayoutId id="2147484224" r:id="rId11"/>
    <p:sldLayoutId id="2147484225" r:id="rId12"/>
    <p:sldLayoutId id="2147484226" r:id="rId13"/>
    <p:sldLayoutId id="2147484227" r:id="rId14"/>
    <p:sldLayoutId id="2147484228" r:id="rId15"/>
    <p:sldLayoutId id="2147484229" r:id="rId16"/>
    <p:sldLayoutId id="2147484230" r:id="rId17"/>
    <p:sldLayoutId id="2147484231" r:id="rId18"/>
    <p:sldLayoutId id="2147484232" r:id="rId19"/>
    <p:sldLayoutId id="2147484233" r:id="rId20"/>
    <p:sldLayoutId id="2147484234" r:id="rId21"/>
    <p:sldLayoutId id="2147484235" r:id="rId22"/>
    <p:sldLayoutId id="2147484236" r:id="rId23"/>
    <p:sldLayoutId id="2147484237" r:id="rId24"/>
    <p:sldLayoutId id="2147484238" r:id="rId25"/>
    <p:sldLayoutId id="2147484239" r:id="rId26"/>
    <p:sldLayoutId id="2147484240" r:id="rId27"/>
    <p:sldLayoutId id="2147484241" r:id="rId28"/>
    <p:sldLayoutId id="2147484242" r:id="rId29"/>
    <p:sldLayoutId id="2147484243" r:id="rId30"/>
    <p:sldLayoutId id="2147484244" r:id="rId31"/>
    <p:sldLayoutId id="2147484245" r:id="rId32"/>
    <p:sldLayoutId id="2147484246" r:id="rId33"/>
    <p:sldLayoutId id="2147484247" r:id="rId34"/>
    <p:sldLayoutId id="2147484248" r:id="rId35"/>
    <p:sldLayoutId id="2147484249" r:id="rId36"/>
    <p:sldLayoutId id="2147484250" r:id="rId37"/>
    <p:sldLayoutId id="2147484251" r:id="rId38"/>
    <p:sldLayoutId id="2147484252" r:id="rId39"/>
    <p:sldLayoutId id="2147484253" r:id="rId40"/>
    <p:sldLayoutId id="2147484254" r:id="rId41"/>
    <p:sldLayoutId id="2147484255" r:id="rId42"/>
    <p:sldLayoutId id="2147484256" r:id="rId43"/>
    <p:sldLayoutId id="2147484257" r:id="rId44"/>
    <p:sldLayoutId id="2147484258" r:id="rId45"/>
    <p:sldLayoutId id="2147484259" r:id="rId46"/>
    <p:sldLayoutId id="2147484260" r:id="rId47"/>
    <p:sldLayoutId id="2147484261" r:id="rId48"/>
    <p:sldLayoutId id="2147484262" r:id="rId49"/>
    <p:sldLayoutId id="2147484263" r:id="rId50"/>
    <p:sldLayoutId id="2147484264" r:id="rId51"/>
    <p:sldLayoutId id="2147484265" r:id="rId52"/>
    <p:sldLayoutId id="2147484266" r:id="rId53"/>
    <p:sldLayoutId id="2147484267" r:id="rId54"/>
    <p:sldLayoutId id="2147484268" r:id="rId55"/>
    <p:sldLayoutId id="2147484269" r:id="rId56"/>
    <p:sldLayoutId id="2147484270" r:id="rId57"/>
    <p:sldLayoutId id="2147484271" r:id="rId58"/>
    <p:sldLayoutId id="2147484272" r:id="rId59"/>
    <p:sldLayoutId id="2147484273" r:id="rId60"/>
    <p:sldLayoutId id="2147484274" r:id="rId61"/>
    <p:sldLayoutId id="2147484275" r:id="rId62"/>
    <p:sldLayoutId id="2147484276" r:id="rId63"/>
    <p:sldLayoutId id="2147484277" r:id="rId64"/>
    <p:sldLayoutId id="2147484278" r:id="rId65"/>
    <p:sldLayoutId id="2147484279" r:id="rId66"/>
    <p:sldLayoutId id="2147484280" r:id="rId67"/>
    <p:sldLayoutId id="2147484281" r:id="rId68"/>
    <p:sldLayoutId id="2147484282" r:id="rId69"/>
    <p:sldLayoutId id="2147484283" r:id="rId70"/>
    <p:sldLayoutId id="2147484284" r:id="rId71"/>
    <p:sldLayoutId id="2147484285" r:id="rId72"/>
    <p:sldLayoutId id="2147484286" r:id="rId73"/>
    <p:sldLayoutId id="2147484287" r:id="rId74"/>
    <p:sldLayoutId id="2147484288" r:id="rId75"/>
    <p:sldLayoutId id="2147484289" r:id="rId76"/>
    <p:sldLayoutId id="2147484290" r:id="rId77"/>
    <p:sldLayoutId id="2147484291" r:id="rId78"/>
    <p:sldLayoutId id="2147484292" r:id="rId79"/>
    <p:sldLayoutId id="2147484293" r:id="rId80"/>
    <p:sldLayoutId id="2147484294" r:id="rId81"/>
    <p:sldLayoutId id="2147484295" r:id="rId82"/>
    <p:sldLayoutId id="2147484296" r:id="rId83"/>
    <p:sldLayoutId id="2147484297" r:id="rId84"/>
    <p:sldLayoutId id="2147484298" r:id="rId85"/>
    <p:sldLayoutId id="2147484299" r:id="rId86"/>
    <p:sldLayoutId id="2147484300" r:id="rId87"/>
    <p:sldLayoutId id="2147484301" r:id="rId88"/>
    <p:sldLayoutId id="2147484302" r:id="rId89"/>
    <p:sldLayoutId id="2147484303" r:id="rId90"/>
    <p:sldLayoutId id="2147484304" r:id="rId91"/>
    <p:sldLayoutId id="2147484305" r:id="rId92"/>
    <p:sldLayoutId id="2147484306" r:id="rId93"/>
    <p:sldLayoutId id="2147484307" r:id="rId94"/>
    <p:sldLayoutId id="2147484308" r:id="rId95"/>
    <p:sldLayoutId id="2147484309" r:id="rId96"/>
    <p:sldLayoutId id="2147484310" r:id="rId97"/>
    <p:sldLayoutId id="2147484311" r:id="rId98"/>
    <p:sldLayoutId id="2147484312" r:id="rId99"/>
    <p:sldLayoutId id="2147484313" r:id="rId100"/>
    <p:sldLayoutId id="2147484314" r:id="rId101"/>
    <p:sldLayoutId id="2147484315" r:id="rId102"/>
    <p:sldLayoutId id="2147484316" r:id="rId103"/>
    <p:sldLayoutId id="2147484317" r:id="rId104"/>
    <p:sldLayoutId id="2147484318" r:id="rId105"/>
    <p:sldLayoutId id="2147484319" r:id="rId106"/>
    <p:sldLayoutId id="2147484320" r:id="rId107"/>
    <p:sldLayoutId id="2147484321" r:id="rId108"/>
    <p:sldLayoutId id="2147484322" r:id="rId109"/>
    <p:sldLayoutId id="2147484323" r:id="rId110"/>
    <p:sldLayoutId id="2147484324" r:id="rId111"/>
    <p:sldLayoutId id="2147484325" r:id="rId112"/>
  </p:sldLayoutIdLst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Lato Light" panose="020F0502020204030203" pitchFamily="34" charset="0"/>
          <a:ea typeface="+mj-ea"/>
          <a:cs typeface="+mj-cs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ato Light" panose="020F0502020204030203" pitchFamily="34" charset="0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ato Light" panose="020F0502020204030203" pitchFamily="34" charset="0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ato Light" panose="020F0502020204030203" pitchFamily="34" charset="0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ato Light" panose="020F0502020204030203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ato Light" panose="020F0502020204030203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ato Light" panose="020F0502020204030203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ato Light" panose="020F0502020204030203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ato Light" panose="020F0502020204030203" pitchFamily="34" charset="0"/>
        </a:defRPr>
      </a:lvl9pPr>
    </p:titleStyle>
    <p:bodyStyle>
      <a:lvl1pPr marL="228600" indent="-228600" algn="l" rtl="0" fontAlgn="base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Lato Light" panose="020F0502020204030203" pitchFamily="34" charset="0"/>
          <a:ea typeface="+mn-ea"/>
          <a:cs typeface="+mn-cs"/>
        </a:defRPr>
      </a:lvl1pPr>
      <a:lvl2pPr marL="685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Lato Light" panose="020F0502020204030203" pitchFamily="34" charset="0"/>
          <a:ea typeface="+mn-ea"/>
          <a:cs typeface="+mn-cs"/>
        </a:defRPr>
      </a:lvl2pPr>
      <a:lvl3pPr marL="1143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Lato Light" panose="020F0502020204030203" pitchFamily="34" charset="0"/>
          <a:ea typeface="+mn-ea"/>
          <a:cs typeface="+mn-cs"/>
        </a:defRPr>
      </a:lvl3pPr>
      <a:lvl4pPr marL="1600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Lato Light" panose="020F0502020204030203" pitchFamily="34" charset="0"/>
          <a:ea typeface="+mn-ea"/>
          <a:cs typeface="+mn-cs"/>
        </a:defRPr>
      </a:lvl4pPr>
      <a:lvl5pPr marL="20574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Lato Light" panose="020F0502020204030203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black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ECF7288-4510-47A2-B594-5FE37F0055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id-ID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E5CCB2-BBA2-4BB4-AB98-653D5D236B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id-ID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0D1D97-5D8C-450C-AB78-F1D3CE4F1C8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  <a:latin typeface="Lato Light" panose="020F0502020204030203" pitchFamily="34" charset="0"/>
              </a:defRPr>
            </a:lvl1pPr>
          </a:lstStyle>
          <a:p>
            <a:fld id="{46FABF4B-A848-4A5E-9F12-88F3AAB35998}" type="datetimeFigureOut">
              <a:rPr lang="id-ID" smtClean="0"/>
              <a:pPr/>
              <a:t>24/06/2020</a:t>
            </a:fld>
            <a:endParaRPr lang="id-ID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7EE192-CF73-4723-B01A-46AA5BADAE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  <a:latin typeface="Lato Light" panose="020F05020202040302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E4D750-CA0F-4F84-A1E9-6BC6D774A7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  <a:latin typeface="Lato Light" panose="020F0502020204030203" pitchFamily="34" charset="0"/>
              </a:defRPr>
            </a:lvl1pPr>
          </a:lstStyle>
          <a:p>
            <a:fld id="{C4DAA5EE-80FD-4588-BAF2-E7D6E681434A}" type="slidenum">
              <a:rPr lang="id-ID" smtClean="0"/>
              <a:pPr/>
              <a:t>‹nº›</a:t>
            </a:fld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7800368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27" r:id="rId1"/>
    <p:sldLayoutId id="2147484328" r:id="rId2"/>
    <p:sldLayoutId id="2147484329" r:id="rId3"/>
    <p:sldLayoutId id="2147484330" r:id="rId4"/>
    <p:sldLayoutId id="2147484331" r:id="rId5"/>
    <p:sldLayoutId id="2147484332" r:id="rId6"/>
    <p:sldLayoutId id="2147484333" r:id="rId7"/>
    <p:sldLayoutId id="2147484334" r:id="rId8"/>
    <p:sldLayoutId id="2147484335" r:id="rId9"/>
    <p:sldLayoutId id="2147484336" r:id="rId10"/>
    <p:sldLayoutId id="2147484337" r:id="rId11"/>
    <p:sldLayoutId id="2147484338" r:id="rId12"/>
    <p:sldLayoutId id="2147484339" r:id="rId13"/>
    <p:sldLayoutId id="2147484340" r:id="rId14"/>
    <p:sldLayoutId id="2147484341" r:id="rId15"/>
    <p:sldLayoutId id="2147484342" r:id="rId16"/>
    <p:sldLayoutId id="2147484343" r:id="rId17"/>
    <p:sldLayoutId id="2147484344" r:id="rId18"/>
    <p:sldLayoutId id="2147484345" r:id="rId19"/>
    <p:sldLayoutId id="2147484346" r:id="rId20"/>
    <p:sldLayoutId id="2147484347" r:id="rId21"/>
    <p:sldLayoutId id="2147484348" r:id="rId22"/>
    <p:sldLayoutId id="2147484349" r:id="rId23"/>
    <p:sldLayoutId id="2147484350" r:id="rId24"/>
    <p:sldLayoutId id="2147484351" r:id="rId25"/>
    <p:sldLayoutId id="2147484352" r:id="rId26"/>
    <p:sldLayoutId id="2147484353" r:id="rId27"/>
    <p:sldLayoutId id="2147484354" r:id="rId28"/>
    <p:sldLayoutId id="2147484355" r:id="rId29"/>
    <p:sldLayoutId id="2147484356" r:id="rId30"/>
    <p:sldLayoutId id="2147484357" r:id="rId31"/>
    <p:sldLayoutId id="2147484358" r:id="rId32"/>
    <p:sldLayoutId id="2147484359" r:id="rId33"/>
    <p:sldLayoutId id="2147484360" r:id="rId34"/>
    <p:sldLayoutId id="2147484361" r:id="rId35"/>
    <p:sldLayoutId id="2147484362" r:id="rId36"/>
    <p:sldLayoutId id="2147484363" r:id="rId37"/>
    <p:sldLayoutId id="2147484364" r:id="rId38"/>
    <p:sldLayoutId id="2147484365" r:id="rId39"/>
    <p:sldLayoutId id="2147484366" r:id="rId40"/>
    <p:sldLayoutId id="2147484367" r:id="rId41"/>
    <p:sldLayoutId id="2147484368" r:id="rId42"/>
    <p:sldLayoutId id="2147484369" r:id="rId43"/>
    <p:sldLayoutId id="2147484370" r:id="rId44"/>
    <p:sldLayoutId id="2147484371" r:id="rId45"/>
    <p:sldLayoutId id="2147484372" r:id="rId46"/>
    <p:sldLayoutId id="2147484373" r:id="rId47"/>
    <p:sldLayoutId id="2147484374" r:id="rId48"/>
    <p:sldLayoutId id="2147484375" r:id="rId49"/>
    <p:sldLayoutId id="2147484376" r:id="rId50"/>
    <p:sldLayoutId id="2147484377" r:id="rId51"/>
    <p:sldLayoutId id="2147484378" r:id="rId52"/>
    <p:sldLayoutId id="2147484379" r:id="rId53"/>
    <p:sldLayoutId id="2147484380" r:id="rId54"/>
    <p:sldLayoutId id="2147484381" r:id="rId55"/>
    <p:sldLayoutId id="2147484382" r:id="rId56"/>
    <p:sldLayoutId id="2147484383" r:id="rId57"/>
    <p:sldLayoutId id="2147484384" r:id="rId58"/>
    <p:sldLayoutId id="2147484385" r:id="rId59"/>
    <p:sldLayoutId id="2147484386" r:id="rId60"/>
    <p:sldLayoutId id="2147484387" r:id="rId61"/>
    <p:sldLayoutId id="2147484388" r:id="rId62"/>
    <p:sldLayoutId id="2147484389" r:id="rId63"/>
    <p:sldLayoutId id="2147484390" r:id="rId64"/>
    <p:sldLayoutId id="2147484391" r:id="rId65"/>
    <p:sldLayoutId id="2147484392" r:id="rId66"/>
    <p:sldLayoutId id="2147484393" r:id="rId67"/>
    <p:sldLayoutId id="2147484394" r:id="rId68"/>
    <p:sldLayoutId id="2147484395" r:id="rId69"/>
    <p:sldLayoutId id="2147484396" r:id="rId70"/>
    <p:sldLayoutId id="2147484397" r:id="rId71"/>
    <p:sldLayoutId id="2147484398" r:id="rId72"/>
    <p:sldLayoutId id="2147484399" r:id="rId73"/>
    <p:sldLayoutId id="2147484400" r:id="rId74"/>
    <p:sldLayoutId id="2147484401" r:id="rId75"/>
    <p:sldLayoutId id="2147484402" r:id="rId76"/>
    <p:sldLayoutId id="2147484403" r:id="rId77"/>
    <p:sldLayoutId id="2147484404" r:id="rId78"/>
    <p:sldLayoutId id="2147484405" r:id="rId79"/>
    <p:sldLayoutId id="2147484406" r:id="rId80"/>
    <p:sldLayoutId id="2147484407" r:id="rId81"/>
    <p:sldLayoutId id="2147484408" r:id="rId82"/>
    <p:sldLayoutId id="2147484409" r:id="rId83"/>
    <p:sldLayoutId id="2147484410" r:id="rId84"/>
    <p:sldLayoutId id="2147484411" r:id="rId85"/>
    <p:sldLayoutId id="2147484412" r:id="rId86"/>
    <p:sldLayoutId id="2147484413" r:id="rId87"/>
    <p:sldLayoutId id="2147484414" r:id="rId88"/>
    <p:sldLayoutId id="2147484415" r:id="rId89"/>
    <p:sldLayoutId id="2147484416" r:id="rId90"/>
    <p:sldLayoutId id="2147484417" r:id="rId91"/>
    <p:sldLayoutId id="2147484418" r:id="rId92"/>
    <p:sldLayoutId id="2147484419" r:id="rId93"/>
    <p:sldLayoutId id="2147484420" r:id="rId94"/>
    <p:sldLayoutId id="2147484421" r:id="rId95"/>
    <p:sldLayoutId id="2147484422" r:id="rId96"/>
    <p:sldLayoutId id="2147484423" r:id="rId97"/>
    <p:sldLayoutId id="2147484424" r:id="rId98"/>
    <p:sldLayoutId id="2147484425" r:id="rId99"/>
    <p:sldLayoutId id="2147484426" r:id="rId100"/>
    <p:sldLayoutId id="2147484427" r:id="rId101"/>
    <p:sldLayoutId id="2147484428" r:id="rId102"/>
    <p:sldLayoutId id="2147484429" r:id="rId103"/>
    <p:sldLayoutId id="2147484430" r:id="rId104"/>
    <p:sldLayoutId id="2147484431" r:id="rId105"/>
    <p:sldLayoutId id="2147484432" r:id="rId106"/>
    <p:sldLayoutId id="2147484433" r:id="rId107"/>
    <p:sldLayoutId id="2147484434" r:id="rId108"/>
    <p:sldLayoutId id="2147484435" r:id="rId109"/>
    <p:sldLayoutId id="2147484436" r:id="rId110"/>
    <p:sldLayoutId id="2147484437" r:id="rId1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Lato Light" panose="020F0502020204030203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Lato Light" panose="020F0502020204030203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Lato Light" panose="020F0502020204030203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Lato Light" panose="020F0502020204030203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Lato Light" panose="020F0502020204030203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Lato Light" panose="020F0502020204030203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5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0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05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6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23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23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notesSlide" Target="../notesSlides/notesSlide17.xml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26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3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4.jpg"/><Relationship Id="rId9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26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4.jpg"/><Relationship Id="rId9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6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9.xml"/><Relationship Id="rId5" Type="http://schemas.openxmlformats.org/officeDocument/2006/relationships/image" Target="../media/image17.jpe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6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06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20.jpe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ço Reservado para Imagem 5">
            <a:extLst>
              <a:ext uri="{FF2B5EF4-FFF2-40B4-BE49-F238E27FC236}">
                <a16:creationId xmlns:a16="http://schemas.microsoft.com/office/drawing/2014/main" id="{4732DC6E-83C5-4F05-B605-19BA9DC6FA4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11" t="19474" r="-13611" b="-5868"/>
          <a:stretch/>
        </p:blipFill>
        <p:spPr>
          <a:xfrm>
            <a:off x="0" y="0"/>
            <a:ext cx="14109032" cy="6858000"/>
          </a:xfrm>
          <a:custGeom>
            <a:avLst/>
            <a:gdLst>
              <a:gd name="T0" fmla="*/ 0 w 12192000"/>
              <a:gd name="T1" fmla="*/ 0 h 6858000"/>
              <a:gd name="T2" fmla="*/ 14107886 w 12192000"/>
              <a:gd name="T3" fmla="*/ 0 h 6858000"/>
              <a:gd name="T4" fmla="*/ 14107886 w 12192000"/>
              <a:gd name="T5" fmla="*/ 6858001 h 6858000"/>
              <a:gd name="T6" fmla="*/ 0 w 12192000"/>
              <a:gd name="T7" fmla="*/ 6858001 h 68580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 dpi="0" rotWithShape="0">
            <a:blip r:embed="rId4"/>
            <a:srcRect/>
            <a:tile tx="0" ty="0" sx="100000" sy="100000" flip="none" algn="tl"/>
          </a:blipFill>
        </p:spPr>
      </p:pic>
      <p:sp>
        <p:nvSpPr>
          <p:cNvPr id="10" name="Freeform 8">
            <a:extLst>
              <a:ext uri="{FF2B5EF4-FFF2-40B4-BE49-F238E27FC236}">
                <a16:creationId xmlns:a16="http://schemas.microsoft.com/office/drawing/2014/main" id="{2A126836-CC18-420D-9B23-26F34D1B1A64}"/>
              </a:ext>
            </a:extLst>
          </p:cNvPr>
          <p:cNvSpPr>
            <a:spLocks/>
          </p:cNvSpPr>
          <p:nvPr/>
        </p:nvSpPr>
        <p:spPr bwMode="auto">
          <a:xfrm>
            <a:off x="0" y="2365375"/>
            <a:ext cx="5351463" cy="2303463"/>
          </a:xfrm>
          <a:custGeom>
            <a:avLst/>
            <a:gdLst>
              <a:gd name="T0" fmla="*/ 5351151 w 1135"/>
              <a:gd name="T1" fmla="*/ 2063191 h 489"/>
              <a:gd name="T2" fmla="*/ 5351151 w 1135"/>
              <a:gd name="T3" fmla="*/ 2063191 h 489"/>
              <a:gd name="T4" fmla="*/ 0 w 1135"/>
              <a:gd name="T5" fmla="*/ 1361329 h 489"/>
              <a:gd name="T6" fmla="*/ 0 w 1135"/>
              <a:gd name="T7" fmla="*/ 0 h 489"/>
              <a:gd name="T8" fmla="*/ 5351151 w 1135"/>
              <a:gd name="T9" fmla="*/ 2063191 h 48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135" h="489">
                <a:moveTo>
                  <a:pt x="1135" y="438"/>
                </a:moveTo>
                <a:cubicBezTo>
                  <a:pt x="1135" y="438"/>
                  <a:pt x="1135" y="438"/>
                  <a:pt x="1135" y="438"/>
                </a:cubicBezTo>
                <a:cubicBezTo>
                  <a:pt x="708" y="489"/>
                  <a:pt x="222" y="405"/>
                  <a:pt x="0" y="289"/>
                </a:cubicBezTo>
                <a:cubicBezTo>
                  <a:pt x="0" y="0"/>
                  <a:pt x="0" y="0"/>
                  <a:pt x="0" y="0"/>
                </a:cubicBezTo>
                <a:cubicBezTo>
                  <a:pt x="188" y="221"/>
                  <a:pt x="723" y="472"/>
                  <a:pt x="1135" y="43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" name="Freeform 7">
            <a:extLst>
              <a:ext uri="{FF2B5EF4-FFF2-40B4-BE49-F238E27FC236}">
                <a16:creationId xmlns:a16="http://schemas.microsoft.com/office/drawing/2014/main" id="{5B8D8DCF-F8C0-48B1-8643-DE1CD9754EEB}"/>
              </a:ext>
            </a:extLst>
          </p:cNvPr>
          <p:cNvSpPr>
            <a:spLocks/>
          </p:cNvSpPr>
          <p:nvPr/>
        </p:nvSpPr>
        <p:spPr bwMode="auto">
          <a:xfrm>
            <a:off x="0" y="3727450"/>
            <a:ext cx="7593013" cy="2000250"/>
          </a:xfrm>
          <a:custGeom>
            <a:avLst/>
            <a:gdLst>
              <a:gd name="T0" fmla="*/ 7592232 w 1611"/>
              <a:gd name="T1" fmla="*/ 56592 h 424"/>
              <a:gd name="T2" fmla="*/ 0 w 1611"/>
              <a:gd name="T3" fmla="*/ 1155411 h 424"/>
              <a:gd name="T4" fmla="*/ 0 w 1611"/>
              <a:gd name="T5" fmla="*/ 0 h 424"/>
              <a:gd name="T6" fmla="*/ 5348965 w 1611"/>
              <a:gd name="T7" fmla="*/ 702679 h 424"/>
              <a:gd name="T8" fmla="*/ 7592232 w 1611"/>
              <a:gd name="T9" fmla="*/ 56592 h 42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611" h="424">
                <a:moveTo>
                  <a:pt x="1611" y="12"/>
                </a:moveTo>
                <a:cubicBezTo>
                  <a:pt x="1177" y="318"/>
                  <a:pt x="569" y="424"/>
                  <a:pt x="0" y="245"/>
                </a:cubicBezTo>
                <a:cubicBezTo>
                  <a:pt x="0" y="0"/>
                  <a:pt x="0" y="0"/>
                  <a:pt x="0" y="0"/>
                </a:cubicBezTo>
                <a:cubicBezTo>
                  <a:pt x="222" y="116"/>
                  <a:pt x="708" y="200"/>
                  <a:pt x="1135" y="149"/>
                </a:cubicBezTo>
                <a:cubicBezTo>
                  <a:pt x="1311" y="128"/>
                  <a:pt x="1477" y="85"/>
                  <a:pt x="1611" y="1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7205" name="Freeform 5">
            <a:extLst>
              <a:ext uri="{FF2B5EF4-FFF2-40B4-BE49-F238E27FC236}">
                <a16:creationId xmlns:a16="http://schemas.microsoft.com/office/drawing/2014/main" id="{9936DD35-E672-41AF-A7EE-0536E3764C65}"/>
              </a:ext>
            </a:extLst>
          </p:cNvPr>
          <p:cNvSpPr>
            <a:spLocks/>
          </p:cNvSpPr>
          <p:nvPr/>
        </p:nvSpPr>
        <p:spPr bwMode="auto">
          <a:xfrm>
            <a:off x="0" y="0"/>
            <a:ext cx="12192000" cy="6858000"/>
          </a:xfrm>
          <a:custGeom>
            <a:avLst/>
            <a:gdLst>
              <a:gd name="T0" fmla="*/ 12192000 w 2587"/>
              <a:gd name="T1" fmla="*/ 0 h 1455"/>
              <a:gd name="T2" fmla="*/ 12192000 w 2587"/>
              <a:gd name="T3" fmla="*/ 6858000 h 1455"/>
              <a:gd name="T4" fmla="*/ 0 w 2587"/>
              <a:gd name="T5" fmla="*/ 6858000 h 1455"/>
              <a:gd name="T6" fmla="*/ 0 w 2587"/>
              <a:gd name="T7" fmla="*/ 4883085 h 1455"/>
              <a:gd name="T8" fmla="*/ 7592312 w 2587"/>
              <a:gd name="T9" fmla="*/ 3784862 h 1455"/>
              <a:gd name="T10" fmla="*/ 10255041 w 2587"/>
              <a:gd name="T11" fmla="*/ 0 h 1455"/>
              <a:gd name="T12" fmla="*/ 12192000 w 2587"/>
              <a:gd name="T13" fmla="*/ 0 h 1455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2587" h="1455">
                <a:moveTo>
                  <a:pt x="2587" y="0"/>
                </a:moveTo>
                <a:cubicBezTo>
                  <a:pt x="2587" y="1455"/>
                  <a:pt x="2587" y="1455"/>
                  <a:pt x="2587" y="1455"/>
                </a:cubicBezTo>
                <a:cubicBezTo>
                  <a:pt x="0" y="1455"/>
                  <a:pt x="0" y="1455"/>
                  <a:pt x="0" y="1455"/>
                </a:cubicBezTo>
                <a:cubicBezTo>
                  <a:pt x="0" y="1036"/>
                  <a:pt x="0" y="1036"/>
                  <a:pt x="0" y="1036"/>
                </a:cubicBezTo>
                <a:cubicBezTo>
                  <a:pt x="569" y="1215"/>
                  <a:pt x="1177" y="1109"/>
                  <a:pt x="1611" y="803"/>
                </a:cubicBezTo>
                <a:cubicBezTo>
                  <a:pt x="1887" y="608"/>
                  <a:pt x="2093" y="334"/>
                  <a:pt x="2176" y="0"/>
                </a:cubicBezTo>
                <a:lnTo>
                  <a:pt x="258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CDE68D4-0628-43CC-9178-EE06FC0298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40539" y="4650482"/>
            <a:ext cx="4551361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eaLnBrk="1" hangingPunct="1"/>
            <a:r>
              <a:rPr lang="en-US" altLang="en-US" sz="4400" dirty="0">
                <a:latin typeface="Raleway ExtraBold" panose="020B0903030101060003" pitchFamily="34" charset="0"/>
              </a:rPr>
              <a:t>IdentityServer4</a:t>
            </a:r>
            <a:endParaRPr lang="id-ID" altLang="en-US" sz="4400" dirty="0">
              <a:latin typeface="Raleway ExtraBold" panose="020B0903030101060003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33335BE-36FF-4E99-BA33-9891B14B34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11453" y="5419923"/>
            <a:ext cx="3980447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eaLnBrk="1" hangingPunct="1"/>
            <a:r>
              <a:rPr lang="pt-BR" sz="1400" dirty="0"/>
              <a:t>Um ambiente seguro para suas </a:t>
            </a:r>
            <a:r>
              <a:rPr lang="pt-BR" sz="1400" dirty="0" err="1"/>
              <a:t>API's</a:t>
            </a:r>
            <a:r>
              <a:rPr lang="pt-BR" sz="1400" dirty="0"/>
              <a:t> com </a:t>
            </a:r>
            <a:r>
              <a:rPr lang="pt-BR" sz="1400" dirty="0" err="1"/>
              <a:t>OAuth</a:t>
            </a:r>
            <a:r>
              <a:rPr lang="pt-BR" sz="1400" dirty="0"/>
              <a:t> 2.0</a:t>
            </a:r>
            <a:endParaRPr lang="id-ID" altLang="en-US" sz="1400" dirty="0">
              <a:latin typeface="Raleway Light" panose="020B0403030101060003" pitchFamily="34" charset="0"/>
            </a:endParaRPr>
          </a:p>
        </p:txBody>
      </p:sp>
    </p:spTree>
  </p:cSld>
  <p:clrMapOvr>
    <a:masterClrMapping/>
  </p:clrMapOvr>
  <p:transition spd="slow">
    <p:push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4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Espaço Reservado para Imagem 2" descr="Uma imagem contendo no interior, motor, pequeno, velho&#10;&#10;Descrição gerada automaticamente">
            <a:extLst>
              <a:ext uri="{FF2B5EF4-FFF2-40B4-BE49-F238E27FC236}">
                <a16:creationId xmlns:a16="http://schemas.microsoft.com/office/drawing/2014/main" id="{AB4C2C1C-6048-4863-B239-B3795743732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12" r="4212"/>
          <a:stretch>
            <a:fillRect/>
          </a:stretch>
        </p:blipFill>
        <p:spPr>
          <a:xfrm>
            <a:off x="0" y="-2017713"/>
            <a:ext cx="12192000" cy="8875713"/>
          </a:xfrm>
          <a:custGeom>
            <a:avLst/>
            <a:gdLst>
              <a:gd name="T0" fmla="*/ 0 w 12192000"/>
              <a:gd name="T1" fmla="*/ 0 h 6858000"/>
              <a:gd name="T2" fmla="*/ 12192000 w 12192000"/>
              <a:gd name="T3" fmla="*/ 0 h 6858000"/>
              <a:gd name="T4" fmla="*/ 12192000 w 12192000"/>
              <a:gd name="T5" fmla="*/ 8875486 h 6858000"/>
              <a:gd name="T6" fmla="*/ 0 w 12192000"/>
              <a:gd name="T7" fmla="*/ 8875486 h 68580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 dpi="0" rotWithShape="0">
            <a:blip r:embed="rId4"/>
            <a:srcRect/>
            <a:tile tx="0" ty="0" sx="100000" sy="100000" flip="none" algn="tl"/>
          </a:blipFill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24ABA29-2B74-472A-8760-4C7885656669}"/>
              </a:ext>
            </a:extLst>
          </p:cNvPr>
          <p:cNvSpPr/>
          <p:nvPr/>
        </p:nvSpPr>
        <p:spPr>
          <a:xfrm>
            <a:off x="6096000" y="1611313"/>
            <a:ext cx="4864100" cy="52466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Light" panose="020F0502020204030203" pitchFamily="34" charset="0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E86DB0B-ED02-4C09-83E5-E4D9BB37B928}"/>
              </a:ext>
            </a:extLst>
          </p:cNvPr>
          <p:cNvSpPr/>
          <p:nvPr/>
        </p:nvSpPr>
        <p:spPr>
          <a:xfrm>
            <a:off x="6096000" y="800100"/>
            <a:ext cx="4864100" cy="817563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Light" panose="020F0502020204030203" pitchFamily="34" charset="0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483C101-ACF5-4AD9-8FF7-98376F2A3423}"/>
              </a:ext>
            </a:extLst>
          </p:cNvPr>
          <p:cNvSpPr/>
          <p:nvPr/>
        </p:nvSpPr>
        <p:spPr>
          <a:xfrm>
            <a:off x="6096000" y="-20638"/>
            <a:ext cx="4864100" cy="817563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Light" panose="020F0502020204030203" pitchFamily="34" charset="0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A5F5DD5-8767-40EE-81FF-01120DE60112}"/>
              </a:ext>
            </a:extLst>
          </p:cNvPr>
          <p:cNvSpPr/>
          <p:nvPr/>
        </p:nvSpPr>
        <p:spPr>
          <a:xfrm>
            <a:off x="10679113" y="2466975"/>
            <a:ext cx="561975" cy="175577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Light" panose="020F0502020204030203" pitchFamily="34" charset="0"/>
              <a:ea typeface="+mn-ea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A7435B2-63BA-4D84-B890-F97430CD80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5999" y="2684463"/>
            <a:ext cx="430212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C2229"/>
                </a:solidFill>
                <a:effectLst/>
                <a:uLnTx/>
                <a:uFillTx/>
                <a:latin typeface="Raleway ExtraBold" panose="020B0903030101060003" pitchFamily="34" charset="0"/>
                <a:ea typeface="+mn-ea"/>
                <a:cs typeface="+mn-cs"/>
              </a:rPr>
              <a:t>IdentityServer4</a:t>
            </a:r>
            <a:endParaRPr kumimoji="0" lang="id-ID" altLang="en-US" sz="3200" b="0" i="0" u="none" strike="noStrike" kern="1200" cap="none" spc="0" normalizeH="0" baseline="0" noProof="0" dirty="0">
              <a:ln>
                <a:noFill/>
              </a:ln>
              <a:solidFill>
                <a:srgbClr val="1C2229"/>
              </a:solidFill>
              <a:effectLst/>
              <a:uLnTx/>
              <a:uFillTx/>
              <a:latin typeface="Raleway ExtraBold" panose="020B0903030101060003" pitchFamily="34" charset="0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4165B4A-5634-4931-9FBC-0D40799E0D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5999" y="3588763"/>
            <a:ext cx="4302124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1C2229"/>
                </a:solidFill>
                <a:effectLst/>
                <a:uLnTx/>
                <a:uFillTx/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Um framework OAuth 2.0 e </a:t>
            </a:r>
            <a:r>
              <a:rPr kumimoji="0" lang="en-US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1C2229"/>
                </a:solidFill>
                <a:effectLst/>
                <a:uLnTx/>
                <a:uFillTx/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OpenId</a:t>
            </a:r>
            <a:r>
              <a:rPr kumimoji="0" lang="en-US" altLang="en-US" sz="1600" b="0" i="0" u="none" strike="noStrike" kern="1200" cap="none" spc="0" normalizeH="0" noProof="0" dirty="0">
                <a:ln>
                  <a:noFill/>
                </a:ln>
                <a:solidFill>
                  <a:srgbClr val="1C2229"/>
                </a:solidFill>
                <a:effectLst/>
                <a:uLnTx/>
                <a:uFillTx/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Connect</a:t>
            </a:r>
            <a:r>
              <a:rPr kumimoji="0" lang="id-ID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1C2229"/>
                </a:solidFill>
                <a:effectLst/>
                <a:uLnTx/>
                <a:uFillTx/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62449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7" grpId="0" animBg="1"/>
      <p:bldP spid="18" grpId="0"/>
      <p:bldP spid="1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ço Reservado para Imagem 5" descr="Avião de grande porte voando no céu&#10;&#10;Descrição gerada automaticamente">
            <a:extLst>
              <a:ext uri="{FF2B5EF4-FFF2-40B4-BE49-F238E27FC236}">
                <a16:creationId xmlns:a16="http://schemas.microsoft.com/office/drawing/2014/main" id="{F8197E98-9ED1-4BD9-9B07-A89AE205B219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62" r="19062"/>
          <a:stretch>
            <a:fillRect/>
          </a:stretch>
        </p:blipFill>
        <p:spPr>
          <a:custGeom>
            <a:avLst/>
            <a:gdLst>
              <a:gd name="T0" fmla="*/ 0 w 12192000"/>
              <a:gd name="T1" fmla="*/ 0 h 6858000"/>
              <a:gd name="T2" fmla="*/ 7543800 w 12192000"/>
              <a:gd name="T3" fmla="*/ 0 h 6858000"/>
              <a:gd name="T4" fmla="*/ 7543800 w 12192000"/>
              <a:gd name="T5" fmla="*/ 6858000 h 6858000"/>
              <a:gd name="T6" fmla="*/ 0 w 12192000"/>
              <a:gd name="T7" fmla="*/ 6858000 h 68580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 dpi="0" rotWithShape="0">
            <a:blip r:embed="rId4"/>
            <a:srcRect/>
            <a:tile tx="0" ty="0" sx="100000" sy="100000" flip="none" algn="tl"/>
          </a:blipFill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03B89A30-A8A8-45B7-A329-5CCC3CCFE100}"/>
              </a:ext>
            </a:extLst>
          </p:cNvPr>
          <p:cNvGrpSpPr>
            <a:grpSpLocks/>
          </p:cNvGrpSpPr>
          <p:nvPr/>
        </p:nvGrpSpPr>
        <p:grpSpPr bwMode="auto">
          <a:xfrm>
            <a:off x="1227138" y="-1588"/>
            <a:ext cx="5826125" cy="6859588"/>
            <a:chOff x="1144607" y="-1588"/>
            <a:chExt cx="5825417" cy="6859588"/>
          </a:xfrm>
        </p:grpSpPr>
        <p:sp>
          <p:nvSpPr>
            <p:cNvPr id="483353" name="Freeform 14">
              <a:extLst>
                <a:ext uri="{FF2B5EF4-FFF2-40B4-BE49-F238E27FC236}">
                  <a16:creationId xmlns:a16="http://schemas.microsoft.com/office/drawing/2014/main" id="{154A8341-7076-43A4-876D-E18FBC1B371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4607" y="-1588"/>
              <a:ext cx="3961673" cy="6859588"/>
            </a:xfrm>
            <a:custGeom>
              <a:avLst/>
              <a:gdLst>
                <a:gd name="T0" fmla="*/ 0 w 1218"/>
                <a:gd name="T1" fmla="*/ 3428157 h 2095"/>
                <a:gd name="T2" fmla="*/ 2097930 w 1218"/>
                <a:gd name="T3" fmla="*/ 6859588 h 2095"/>
                <a:gd name="T4" fmla="*/ 3961673 w 1218"/>
                <a:gd name="T5" fmla="*/ 6859588 h 2095"/>
                <a:gd name="T6" fmla="*/ 1860490 w 1218"/>
                <a:gd name="T7" fmla="*/ 3428157 h 2095"/>
                <a:gd name="T8" fmla="*/ 3958420 w 1218"/>
                <a:gd name="T9" fmla="*/ 0 h 2095"/>
                <a:gd name="T10" fmla="*/ 2097930 w 1218"/>
                <a:gd name="T11" fmla="*/ 0 h 2095"/>
                <a:gd name="T12" fmla="*/ 0 w 1218"/>
                <a:gd name="T13" fmla="*/ 3428157 h 209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218" h="2095">
                  <a:moveTo>
                    <a:pt x="0" y="1047"/>
                  </a:moveTo>
                  <a:lnTo>
                    <a:pt x="645" y="2095"/>
                  </a:lnTo>
                  <a:lnTo>
                    <a:pt x="1218" y="2095"/>
                  </a:lnTo>
                  <a:lnTo>
                    <a:pt x="572" y="1047"/>
                  </a:lnTo>
                  <a:lnTo>
                    <a:pt x="1217" y="0"/>
                  </a:lnTo>
                  <a:lnTo>
                    <a:pt x="645" y="0"/>
                  </a:lnTo>
                  <a:lnTo>
                    <a:pt x="0" y="1047"/>
                  </a:lnTo>
                  <a:close/>
                </a:path>
              </a:pathLst>
            </a:custGeom>
            <a:solidFill>
              <a:schemeClr val="bg1">
                <a:alpha val="39999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C222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83354" name="Freeform 15">
              <a:extLst>
                <a:ext uri="{FF2B5EF4-FFF2-40B4-BE49-F238E27FC236}">
                  <a16:creationId xmlns:a16="http://schemas.microsoft.com/office/drawing/2014/main" id="{178380CF-9C68-429E-A53E-52199AEB6588}"/>
                </a:ext>
              </a:extLst>
            </p:cNvPr>
            <p:cNvSpPr>
              <a:spLocks/>
            </p:cNvSpPr>
            <p:nvPr/>
          </p:nvSpPr>
          <p:spPr bwMode="auto">
            <a:xfrm>
              <a:off x="3005097" y="-1588"/>
              <a:ext cx="3964927" cy="6859588"/>
            </a:xfrm>
            <a:custGeom>
              <a:avLst/>
              <a:gdLst>
                <a:gd name="T0" fmla="*/ 0 w 1219"/>
                <a:gd name="T1" fmla="*/ 3428157 h 2095"/>
                <a:gd name="T2" fmla="*/ 2101184 w 1219"/>
                <a:gd name="T3" fmla="*/ 6859588 h 2095"/>
                <a:gd name="T4" fmla="*/ 3964927 w 1219"/>
                <a:gd name="T5" fmla="*/ 6859588 h 2095"/>
                <a:gd name="T6" fmla="*/ 1866996 w 1219"/>
                <a:gd name="T7" fmla="*/ 3428157 h 2095"/>
                <a:gd name="T8" fmla="*/ 3964927 w 1219"/>
                <a:gd name="T9" fmla="*/ 0 h 2095"/>
                <a:gd name="T10" fmla="*/ 2097931 w 1219"/>
                <a:gd name="T11" fmla="*/ 0 h 2095"/>
                <a:gd name="T12" fmla="*/ 0 w 1219"/>
                <a:gd name="T13" fmla="*/ 3428157 h 209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219" h="2095">
                  <a:moveTo>
                    <a:pt x="0" y="1047"/>
                  </a:moveTo>
                  <a:lnTo>
                    <a:pt x="646" y="2095"/>
                  </a:lnTo>
                  <a:lnTo>
                    <a:pt x="1219" y="2095"/>
                  </a:lnTo>
                  <a:lnTo>
                    <a:pt x="574" y="1047"/>
                  </a:lnTo>
                  <a:lnTo>
                    <a:pt x="1219" y="0"/>
                  </a:lnTo>
                  <a:lnTo>
                    <a:pt x="645" y="0"/>
                  </a:lnTo>
                  <a:lnTo>
                    <a:pt x="0" y="1047"/>
                  </a:lnTo>
                  <a:close/>
                </a:path>
              </a:pathLst>
            </a:custGeom>
            <a:solidFill>
              <a:schemeClr val="bg1">
                <a:alpha val="7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C222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</p:grpSp>
      <p:sp>
        <p:nvSpPr>
          <p:cNvPr id="483332" name="Freeform 16">
            <a:extLst>
              <a:ext uri="{FF2B5EF4-FFF2-40B4-BE49-F238E27FC236}">
                <a16:creationId xmlns:a16="http://schemas.microsoft.com/office/drawing/2014/main" id="{22B24D18-B400-4592-A930-74B0858C43AC}"/>
              </a:ext>
            </a:extLst>
          </p:cNvPr>
          <p:cNvSpPr>
            <a:spLocks/>
          </p:cNvSpPr>
          <p:nvPr/>
        </p:nvSpPr>
        <p:spPr bwMode="auto">
          <a:xfrm>
            <a:off x="4941888" y="-1588"/>
            <a:ext cx="7250112" cy="6859588"/>
          </a:xfrm>
          <a:custGeom>
            <a:avLst/>
            <a:gdLst>
              <a:gd name="T0" fmla="*/ 0 w 2229"/>
              <a:gd name="T1" fmla="*/ 3428157 h 2095"/>
              <a:gd name="T2" fmla="*/ 2097931 w 2229"/>
              <a:gd name="T3" fmla="*/ 6859588 h 2095"/>
              <a:gd name="T4" fmla="*/ 7250059 w 2229"/>
              <a:gd name="T5" fmla="*/ 6859588 h 2095"/>
              <a:gd name="T6" fmla="*/ 7250059 w 2229"/>
              <a:gd name="T7" fmla="*/ 0 h 2095"/>
              <a:gd name="T8" fmla="*/ 2097931 w 2229"/>
              <a:gd name="T9" fmla="*/ 0 h 2095"/>
              <a:gd name="T10" fmla="*/ 0 w 2229"/>
              <a:gd name="T11" fmla="*/ 3428157 h 2095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2229" h="2095">
                <a:moveTo>
                  <a:pt x="0" y="1047"/>
                </a:moveTo>
                <a:lnTo>
                  <a:pt x="645" y="2095"/>
                </a:lnTo>
                <a:lnTo>
                  <a:pt x="2229" y="2095"/>
                </a:lnTo>
                <a:lnTo>
                  <a:pt x="2229" y="0"/>
                </a:lnTo>
                <a:lnTo>
                  <a:pt x="645" y="0"/>
                </a:lnTo>
                <a:lnTo>
                  <a:pt x="0" y="104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1C2229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D940AFC5-8644-4589-A29C-5D1139254A56}"/>
              </a:ext>
            </a:extLst>
          </p:cNvPr>
          <p:cNvSpPr/>
          <p:nvPr/>
        </p:nvSpPr>
        <p:spPr>
          <a:xfrm rot="16200000">
            <a:off x="5928519" y="650082"/>
            <a:ext cx="879475" cy="757237"/>
          </a:xfrm>
          <a:prstGeom prst="hexagon">
            <a:avLst/>
          </a:prstGeom>
          <a:ln>
            <a:noFill/>
          </a:ln>
          <a:effectLst>
            <a:outerShdw blurRad="152400" dist="1016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aleway SemiBold" panose="020B0703030101060003" pitchFamily="34" charset="0"/>
                <a:ea typeface="+mn-ea"/>
                <a:cs typeface="+mn-cs"/>
              </a:rPr>
              <a:t>01</a:t>
            </a:r>
            <a:endParaRPr kumimoji="0" lang="id-ID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aleway SemiBold" panose="020B0703030101060003" pitchFamily="34" charset="0"/>
              <a:ea typeface="+mn-ea"/>
              <a:cs typeface="+mn-cs"/>
            </a:endParaRPr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6D278144-99F5-4109-91CD-8AECB90A5F3D}"/>
              </a:ext>
            </a:extLst>
          </p:cNvPr>
          <p:cNvSpPr/>
          <p:nvPr/>
        </p:nvSpPr>
        <p:spPr>
          <a:xfrm rot="16200000">
            <a:off x="5237956" y="1850232"/>
            <a:ext cx="879475" cy="757238"/>
          </a:xfrm>
          <a:prstGeom prst="hexagon">
            <a:avLst/>
          </a:prstGeom>
          <a:solidFill>
            <a:schemeClr val="accent2"/>
          </a:solidFill>
          <a:ln>
            <a:noFill/>
          </a:ln>
          <a:effectLst>
            <a:outerShdw blurRad="152400" dist="1016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aleway SemiBold" panose="020B0703030101060003" pitchFamily="34" charset="0"/>
                <a:ea typeface="+mn-ea"/>
                <a:cs typeface="+mn-cs"/>
              </a:rPr>
              <a:t>02</a:t>
            </a:r>
            <a:endParaRPr kumimoji="0" lang="id-ID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aleway SemiBold" panose="020B0703030101060003" pitchFamily="34" charset="0"/>
              <a:ea typeface="+mn-ea"/>
              <a:cs typeface="+mn-cs"/>
            </a:endParaRPr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F50EB6D6-F9B2-4C15-A0BD-C45811D9F4A1}"/>
              </a:ext>
            </a:extLst>
          </p:cNvPr>
          <p:cNvSpPr/>
          <p:nvPr/>
        </p:nvSpPr>
        <p:spPr>
          <a:xfrm rot="16200000">
            <a:off x="4547394" y="3050382"/>
            <a:ext cx="879475" cy="757237"/>
          </a:xfrm>
          <a:prstGeom prst="hexagon">
            <a:avLst/>
          </a:prstGeom>
          <a:solidFill>
            <a:schemeClr val="accent3"/>
          </a:solidFill>
          <a:ln>
            <a:noFill/>
          </a:ln>
          <a:effectLst>
            <a:outerShdw blurRad="152400" dist="1016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aleway SemiBold" panose="020B0703030101060003" pitchFamily="34" charset="0"/>
                <a:ea typeface="+mn-ea"/>
                <a:cs typeface="+mn-cs"/>
              </a:rPr>
              <a:t>03</a:t>
            </a:r>
            <a:endParaRPr kumimoji="0" lang="id-ID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aleway SemiBold" panose="020B0703030101060003" pitchFamily="34" charset="0"/>
              <a:ea typeface="+mn-ea"/>
              <a:cs typeface="+mn-cs"/>
            </a:endParaRPr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27911955-74BC-43D6-8300-AF6ABEB98DCE}"/>
              </a:ext>
            </a:extLst>
          </p:cNvPr>
          <p:cNvSpPr/>
          <p:nvPr/>
        </p:nvSpPr>
        <p:spPr>
          <a:xfrm rot="16200000">
            <a:off x="5237956" y="4250532"/>
            <a:ext cx="879475" cy="757238"/>
          </a:xfrm>
          <a:prstGeom prst="hexagon">
            <a:avLst/>
          </a:prstGeom>
          <a:solidFill>
            <a:schemeClr val="accent4"/>
          </a:solidFill>
          <a:ln>
            <a:noFill/>
          </a:ln>
          <a:effectLst>
            <a:outerShdw blurRad="152400" dist="1016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aleway SemiBold" panose="020B0703030101060003" pitchFamily="34" charset="0"/>
                <a:ea typeface="+mn-ea"/>
                <a:cs typeface="+mn-cs"/>
              </a:rPr>
              <a:t>04</a:t>
            </a:r>
            <a:endParaRPr kumimoji="0" lang="id-ID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aleway SemiBold" panose="020B0703030101060003" pitchFamily="34" charset="0"/>
              <a:ea typeface="+mn-ea"/>
              <a:cs typeface="+mn-cs"/>
            </a:endParaRPr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8150AEE0-A404-4227-80FA-6BD6E9FA4F76}"/>
              </a:ext>
            </a:extLst>
          </p:cNvPr>
          <p:cNvSpPr/>
          <p:nvPr/>
        </p:nvSpPr>
        <p:spPr>
          <a:xfrm rot="16200000">
            <a:off x="5928519" y="5450682"/>
            <a:ext cx="879475" cy="757237"/>
          </a:xfrm>
          <a:prstGeom prst="hexagon">
            <a:avLst/>
          </a:prstGeom>
          <a:solidFill>
            <a:schemeClr val="accent6"/>
          </a:solidFill>
          <a:ln>
            <a:noFill/>
          </a:ln>
          <a:effectLst>
            <a:outerShdw blurRad="152400" dist="1016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aleway SemiBold" panose="020B0703030101060003" pitchFamily="34" charset="0"/>
                <a:ea typeface="+mn-ea"/>
                <a:cs typeface="+mn-cs"/>
              </a:rPr>
              <a:t>05</a:t>
            </a:r>
            <a:endParaRPr kumimoji="0" lang="id-ID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aleway SemiBold" panose="020B0703030101060003" pitchFamily="34" charset="0"/>
              <a:ea typeface="+mn-ea"/>
              <a:cs typeface="+mn-cs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9D1E3380-01B2-43D7-9937-CC3FD80E6ED2}"/>
              </a:ext>
            </a:extLst>
          </p:cNvPr>
          <p:cNvGrpSpPr>
            <a:grpSpLocks/>
          </p:cNvGrpSpPr>
          <p:nvPr/>
        </p:nvGrpSpPr>
        <p:grpSpPr bwMode="auto">
          <a:xfrm>
            <a:off x="6838950" y="890629"/>
            <a:ext cx="3854376" cy="369422"/>
            <a:chOff x="5581445" y="3275112"/>
            <a:chExt cx="6894550" cy="369207"/>
          </a:xfrm>
        </p:grpSpPr>
        <p:sp>
          <p:nvSpPr>
            <p:cNvPr id="483351" name="TextBox 32">
              <a:extLst>
                <a:ext uri="{FF2B5EF4-FFF2-40B4-BE49-F238E27FC236}">
                  <a16:creationId xmlns:a16="http://schemas.microsoft.com/office/drawing/2014/main" id="{EA3C338D-0047-4254-A603-0E046BD5920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81445" y="3275112"/>
              <a:ext cx="4600241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1C2229"/>
                  </a:solidFill>
                  <a:effectLst/>
                  <a:uLnTx/>
                  <a:uFillTx/>
                  <a:latin typeface="Raleway ExtraBold" panose="020B0903030101060003" pitchFamily="34" charset="0"/>
                  <a:ea typeface="+mn-ea"/>
                  <a:cs typeface="+mn-cs"/>
                </a:rPr>
                <a:t>OAuth 2.0</a:t>
              </a:r>
              <a:endParaRPr kumimoji="0" lang="id-ID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1C2229"/>
                </a:solidFill>
                <a:effectLst/>
                <a:uLnTx/>
                <a:uFillTx/>
                <a:latin typeface="Raleway ExtraBold" panose="020B0903030101060003" pitchFamily="34" charset="0"/>
                <a:ea typeface="+mn-ea"/>
                <a:cs typeface="+mn-cs"/>
              </a:endParaRPr>
            </a:p>
          </p:txBody>
        </p:sp>
        <p:sp>
          <p:nvSpPr>
            <p:cNvPr id="483352" name="TextBox 33">
              <a:extLst>
                <a:ext uri="{FF2B5EF4-FFF2-40B4-BE49-F238E27FC236}">
                  <a16:creationId xmlns:a16="http://schemas.microsoft.com/office/drawing/2014/main" id="{1A461790-8A71-4143-8259-DCF23D22DE4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881567" y="3429000"/>
              <a:ext cx="4594428" cy="2153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1C2229"/>
                </a:solidFill>
                <a:effectLst/>
                <a:uLnTx/>
                <a:uFillTx/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A965B026-4257-4228-BBD6-5751D079A063}"/>
              </a:ext>
            </a:extLst>
          </p:cNvPr>
          <p:cNvGrpSpPr>
            <a:grpSpLocks/>
          </p:cNvGrpSpPr>
          <p:nvPr/>
        </p:nvGrpSpPr>
        <p:grpSpPr bwMode="auto">
          <a:xfrm>
            <a:off x="6832766" y="5642155"/>
            <a:ext cx="3860560" cy="393902"/>
            <a:chOff x="5570383" y="3250333"/>
            <a:chExt cx="6905612" cy="394364"/>
          </a:xfrm>
        </p:grpSpPr>
        <p:sp>
          <p:nvSpPr>
            <p:cNvPr id="483349" name="TextBox 35">
              <a:extLst>
                <a:ext uri="{FF2B5EF4-FFF2-40B4-BE49-F238E27FC236}">
                  <a16:creationId xmlns:a16="http://schemas.microsoft.com/office/drawing/2014/main" id="{F1A56579-0D4F-4544-99E4-DC9FB3C7E4F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70383" y="3250333"/>
              <a:ext cx="4600241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1C2229"/>
                  </a:solidFill>
                  <a:effectLst/>
                  <a:uLnTx/>
                  <a:uFillTx/>
                  <a:latin typeface="Raleway ExtraBold" panose="020B0903030101060003" pitchFamily="34" charset="0"/>
                  <a:ea typeface="+mn-ea"/>
                  <a:cs typeface="+mn-cs"/>
                </a:rPr>
                <a:t>Open Source</a:t>
              </a:r>
              <a:endParaRPr kumimoji="0" lang="id-ID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1C2229"/>
                </a:solidFill>
                <a:effectLst/>
                <a:uLnTx/>
                <a:uFillTx/>
                <a:latin typeface="Raleway ExtraBold" panose="020B0903030101060003" pitchFamily="34" charset="0"/>
                <a:ea typeface="+mn-ea"/>
                <a:cs typeface="+mn-cs"/>
              </a:endParaRPr>
            </a:p>
          </p:txBody>
        </p:sp>
        <p:sp>
          <p:nvSpPr>
            <p:cNvPr id="483350" name="TextBox 36">
              <a:extLst>
                <a:ext uri="{FF2B5EF4-FFF2-40B4-BE49-F238E27FC236}">
                  <a16:creationId xmlns:a16="http://schemas.microsoft.com/office/drawing/2014/main" id="{2F3A6184-E3AA-45EA-9867-080C6E24103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881567" y="3429000"/>
              <a:ext cx="4594428" cy="2156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1C2229"/>
                </a:solidFill>
                <a:effectLst/>
                <a:uLnTx/>
                <a:uFillTx/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D0699A88-53D3-4496-88BE-47312F5A1BE4}"/>
              </a:ext>
            </a:extLst>
          </p:cNvPr>
          <p:cNvGrpSpPr>
            <a:grpSpLocks/>
          </p:cNvGrpSpPr>
          <p:nvPr/>
        </p:nvGrpSpPr>
        <p:grpSpPr bwMode="auto">
          <a:xfrm>
            <a:off x="5365751" y="3283766"/>
            <a:ext cx="5325012" cy="363887"/>
            <a:chOff x="7151368" y="3280644"/>
            <a:chExt cx="5324625" cy="363675"/>
          </a:xfrm>
        </p:grpSpPr>
        <p:sp>
          <p:nvSpPr>
            <p:cNvPr id="483347" name="TextBox 38">
              <a:extLst>
                <a:ext uri="{FF2B5EF4-FFF2-40B4-BE49-F238E27FC236}">
                  <a16:creationId xmlns:a16="http://schemas.microsoft.com/office/drawing/2014/main" id="{2673831B-9754-4415-8CEE-E1CA3CE9FE5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51368" y="3280644"/>
              <a:ext cx="4600241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1C2229"/>
                  </a:solidFill>
                  <a:effectLst/>
                  <a:uLnTx/>
                  <a:uFillTx/>
                  <a:latin typeface="Raleway ExtraBold" panose="020B0903030101060003" pitchFamily="34" charset="0"/>
                  <a:ea typeface="+mn-ea"/>
                  <a:cs typeface="+mn-cs"/>
                </a:rPr>
                <a:t>Autenticação</a:t>
              </a:r>
              <a:r>
                <a:rPr kumimoji="0" lang="en-US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1C2229"/>
                  </a:solidFill>
                  <a:effectLst/>
                  <a:uLnTx/>
                  <a:uFillTx/>
                  <a:latin typeface="Raleway ExtraBold" panose="020B0903030101060003" pitchFamily="34" charset="0"/>
                  <a:ea typeface="+mn-ea"/>
                  <a:cs typeface="+mn-cs"/>
                </a:rPr>
                <a:t> </a:t>
              </a:r>
              <a:r>
                <a:rPr kumimoji="0" lang="en-US" alt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1C2229"/>
                  </a:solidFill>
                  <a:effectLst/>
                  <a:uLnTx/>
                  <a:uFillTx/>
                  <a:latin typeface="Raleway ExtraBold" panose="020B0903030101060003" pitchFamily="34" charset="0"/>
                  <a:ea typeface="+mn-ea"/>
                  <a:cs typeface="+mn-cs"/>
                </a:rPr>
                <a:t>como</a:t>
              </a:r>
              <a:r>
                <a:rPr kumimoji="0" lang="en-US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1C2229"/>
                  </a:solidFill>
                  <a:effectLst/>
                  <a:uLnTx/>
                  <a:uFillTx/>
                  <a:latin typeface="Raleway ExtraBold" panose="020B0903030101060003" pitchFamily="34" charset="0"/>
                  <a:ea typeface="+mn-ea"/>
                  <a:cs typeface="+mn-cs"/>
                </a:rPr>
                <a:t> </a:t>
              </a:r>
              <a:r>
                <a:rPr kumimoji="0" lang="en-US" alt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1C2229"/>
                  </a:solidFill>
                  <a:effectLst/>
                  <a:uLnTx/>
                  <a:uFillTx/>
                  <a:latin typeface="Raleway ExtraBold" panose="020B0903030101060003" pitchFamily="34" charset="0"/>
                  <a:ea typeface="+mn-ea"/>
                  <a:cs typeface="+mn-cs"/>
                </a:rPr>
                <a:t>serviço</a:t>
              </a:r>
              <a:endParaRPr kumimoji="0" lang="id-ID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1C2229"/>
                </a:solidFill>
                <a:effectLst/>
                <a:uLnTx/>
                <a:uFillTx/>
                <a:latin typeface="Raleway ExtraBold" panose="020B0903030101060003" pitchFamily="34" charset="0"/>
                <a:ea typeface="+mn-ea"/>
                <a:cs typeface="+mn-cs"/>
              </a:endParaRPr>
            </a:p>
          </p:txBody>
        </p:sp>
        <p:sp>
          <p:nvSpPr>
            <p:cNvPr id="483348" name="TextBox 39">
              <a:extLst>
                <a:ext uri="{FF2B5EF4-FFF2-40B4-BE49-F238E27FC236}">
                  <a16:creationId xmlns:a16="http://schemas.microsoft.com/office/drawing/2014/main" id="{F604F949-7824-4597-A55E-A9A02EA7C44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881566" y="3429000"/>
              <a:ext cx="4594427" cy="2153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1C2229"/>
                </a:solidFill>
                <a:effectLst/>
                <a:uLnTx/>
                <a:uFillTx/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48CDCAE-F565-41E4-8946-1053203F4E4F}"/>
              </a:ext>
            </a:extLst>
          </p:cNvPr>
          <p:cNvGrpSpPr>
            <a:grpSpLocks/>
          </p:cNvGrpSpPr>
          <p:nvPr/>
        </p:nvGrpSpPr>
        <p:grpSpPr bwMode="auto">
          <a:xfrm>
            <a:off x="6082506" y="4425773"/>
            <a:ext cx="4609756" cy="415678"/>
            <a:chOff x="6262922" y="3228883"/>
            <a:chExt cx="6213071" cy="415436"/>
          </a:xfrm>
        </p:grpSpPr>
        <p:sp>
          <p:nvSpPr>
            <p:cNvPr id="483345" name="TextBox 41">
              <a:extLst>
                <a:ext uri="{FF2B5EF4-FFF2-40B4-BE49-F238E27FC236}">
                  <a16:creationId xmlns:a16="http://schemas.microsoft.com/office/drawing/2014/main" id="{C1B08F7E-0173-4A79-8F3C-B6688D57112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62922" y="3228883"/>
              <a:ext cx="4600241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1C2229"/>
                  </a:solidFill>
                  <a:effectLst/>
                  <a:uLnTx/>
                  <a:uFillTx/>
                  <a:latin typeface="Raleway ExtraBold" panose="020B0903030101060003" pitchFamily="34" charset="0"/>
                  <a:ea typeface="+mn-ea"/>
                  <a:cs typeface="+mn-cs"/>
                </a:rPr>
                <a:t>Controle</a:t>
              </a:r>
              <a:r>
                <a:rPr kumimoji="0" lang="en-US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1C2229"/>
                  </a:solidFill>
                  <a:effectLst/>
                  <a:uLnTx/>
                  <a:uFillTx/>
                  <a:latin typeface="Raleway ExtraBold" panose="020B0903030101060003" pitchFamily="34" charset="0"/>
                  <a:ea typeface="+mn-ea"/>
                  <a:cs typeface="+mn-cs"/>
                </a:rPr>
                <a:t> de </a:t>
              </a:r>
              <a:r>
                <a:rPr kumimoji="0" lang="en-US" alt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1C2229"/>
                  </a:solidFill>
                  <a:effectLst/>
                  <a:uLnTx/>
                  <a:uFillTx/>
                  <a:latin typeface="Raleway ExtraBold" panose="020B0903030101060003" pitchFamily="34" charset="0"/>
                  <a:ea typeface="+mn-ea"/>
                  <a:cs typeface="+mn-cs"/>
                </a:rPr>
                <a:t>Acesso</a:t>
              </a:r>
              <a:r>
                <a:rPr kumimoji="0" lang="en-US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1C2229"/>
                  </a:solidFill>
                  <a:effectLst/>
                  <a:uLnTx/>
                  <a:uFillTx/>
                  <a:latin typeface="Raleway ExtraBold" panose="020B0903030101060003" pitchFamily="34" charset="0"/>
                  <a:ea typeface="+mn-ea"/>
                  <a:cs typeface="+mn-cs"/>
                </a:rPr>
                <a:t> para API’s</a:t>
              </a:r>
              <a:endParaRPr kumimoji="0" lang="id-ID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1C2229"/>
                </a:solidFill>
                <a:effectLst/>
                <a:uLnTx/>
                <a:uFillTx/>
                <a:latin typeface="Raleway ExtraBold" panose="020B0903030101060003" pitchFamily="34" charset="0"/>
                <a:ea typeface="+mn-ea"/>
                <a:cs typeface="+mn-cs"/>
              </a:endParaRPr>
            </a:p>
          </p:txBody>
        </p:sp>
        <p:sp>
          <p:nvSpPr>
            <p:cNvPr id="483346" name="TextBox 42">
              <a:extLst>
                <a:ext uri="{FF2B5EF4-FFF2-40B4-BE49-F238E27FC236}">
                  <a16:creationId xmlns:a16="http://schemas.microsoft.com/office/drawing/2014/main" id="{096EEA37-892F-4B28-A16F-16E0647C79E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881566" y="3429000"/>
              <a:ext cx="4594427" cy="2153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1C2229"/>
                </a:solidFill>
                <a:effectLst/>
                <a:uLnTx/>
                <a:uFillTx/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693888F3-4B2B-49BA-B461-DDD9324AE5EF}"/>
              </a:ext>
            </a:extLst>
          </p:cNvPr>
          <p:cNvGrpSpPr>
            <a:grpSpLocks/>
          </p:cNvGrpSpPr>
          <p:nvPr/>
        </p:nvGrpSpPr>
        <p:grpSpPr bwMode="auto">
          <a:xfrm>
            <a:off x="6096000" y="2090754"/>
            <a:ext cx="4596262" cy="363093"/>
            <a:chOff x="6281109" y="3281437"/>
            <a:chExt cx="6194884" cy="362882"/>
          </a:xfrm>
        </p:grpSpPr>
        <p:sp>
          <p:nvSpPr>
            <p:cNvPr id="483343" name="TextBox 44">
              <a:extLst>
                <a:ext uri="{FF2B5EF4-FFF2-40B4-BE49-F238E27FC236}">
                  <a16:creationId xmlns:a16="http://schemas.microsoft.com/office/drawing/2014/main" id="{9CA16964-77F2-429F-8D17-155E0F689D6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81109" y="3281437"/>
              <a:ext cx="4600241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1C2229"/>
                  </a:solidFill>
                  <a:effectLst/>
                  <a:uLnTx/>
                  <a:uFillTx/>
                  <a:latin typeface="Raleway ExtraBold" panose="020B0903030101060003" pitchFamily="34" charset="0"/>
                  <a:ea typeface="+mn-ea"/>
                  <a:cs typeface="+mn-cs"/>
                </a:rPr>
                <a:t>SSO &amp; SS Out</a:t>
              </a:r>
              <a:endParaRPr kumimoji="0" lang="id-ID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1C2229"/>
                </a:solidFill>
                <a:effectLst/>
                <a:uLnTx/>
                <a:uFillTx/>
                <a:latin typeface="Raleway ExtraBold" panose="020B0903030101060003" pitchFamily="34" charset="0"/>
                <a:ea typeface="+mn-ea"/>
                <a:cs typeface="+mn-cs"/>
              </a:endParaRPr>
            </a:p>
          </p:txBody>
        </p:sp>
        <p:sp>
          <p:nvSpPr>
            <p:cNvPr id="483344" name="TextBox 45">
              <a:extLst>
                <a:ext uri="{FF2B5EF4-FFF2-40B4-BE49-F238E27FC236}">
                  <a16:creationId xmlns:a16="http://schemas.microsoft.com/office/drawing/2014/main" id="{66AD025E-D32A-402E-AD0E-213C9C599C5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881566" y="3429000"/>
              <a:ext cx="4594427" cy="2153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1C2229"/>
                </a:solidFill>
                <a:effectLst/>
                <a:uLnTx/>
                <a:uFillTx/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endParaRPr>
            </a:p>
          </p:txBody>
        </p:sp>
      </p:grpSp>
      <p:sp>
        <p:nvSpPr>
          <p:cNvPr id="7" name="CaixaDeTexto 6">
            <a:extLst>
              <a:ext uri="{FF2B5EF4-FFF2-40B4-BE49-F238E27FC236}">
                <a16:creationId xmlns:a16="http://schemas.microsoft.com/office/drawing/2014/main" id="{1E6F6394-9E64-4DEF-9660-340A2DD491DC}"/>
              </a:ext>
            </a:extLst>
          </p:cNvPr>
          <p:cNvSpPr txBox="1"/>
          <p:nvPr/>
        </p:nvSpPr>
        <p:spPr>
          <a:xfrm>
            <a:off x="8561494" y="2675554"/>
            <a:ext cx="310334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err="1">
                <a:latin typeface="Raleway SemiBold" panose="020B0703030101060003" pitchFamily="34" charset="0"/>
                <a:cs typeface="Calibri" panose="020F0502020204030204" pitchFamily="34" charset="0"/>
              </a:rPr>
              <a:t>Trabalha</a:t>
            </a:r>
            <a:r>
              <a:rPr lang="en-US" sz="2800" dirty="0">
                <a:latin typeface="Raleway SemiBold" panose="020B0703030101060003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>
                <a:latin typeface="Raleway SemiBold" panose="020B0703030101060003" pitchFamily="34" charset="0"/>
                <a:cs typeface="Calibri" panose="020F0502020204030204" pitchFamily="34" charset="0"/>
              </a:rPr>
              <a:t>em</a:t>
            </a:r>
            <a:r>
              <a:rPr lang="en-US" sz="2800" dirty="0">
                <a:latin typeface="Raleway SemiBold" panose="020B0703030101060003" pitchFamily="34" charset="0"/>
                <a:cs typeface="Calibri" panose="020F0502020204030204" pitchFamily="34" charset="0"/>
              </a:rPr>
              <a:t> Conjunto com o </a:t>
            </a:r>
            <a:r>
              <a:rPr lang="en-US" sz="2800" dirty="0">
                <a:solidFill>
                  <a:schemeClr val="accent2"/>
                </a:solidFill>
                <a:latin typeface="Raleway SemiBold" panose="020B0703030101060003" pitchFamily="34" charset="0"/>
                <a:cs typeface="Calibri" panose="020F0502020204030204" pitchFamily="34" charset="0"/>
              </a:rPr>
              <a:t>ASP.NET Identity</a:t>
            </a:r>
          </a:p>
        </p:txBody>
      </p:sp>
    </p:spTree>
    <p:extLst>
      <p:ext uri="{BB962C8B-B14F-4D97-AF65-F5344CB8AC3E}">
        <p14:creationId xmlns:p14="http://schemas.microsoft.com/office/powerpoint/2010/main" val="3563021586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decel="10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decel="10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decel="10000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2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2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3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28" grpId="0" animBg="1"/>
      <p:bldP spid="29" grpId="0" animBg="1"/>
      <p:bldP spid="30" grpId="0" animBg="1"/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27B7F7D-62D5-4BDD-9063-11D8F12FAD80}"/>
              </a:ext>
            </a:extLst>
          </p:cNvPr>
          <p:cNvSpPr/>
          <p:nvPr/>
        </p:nvSpPr>
        <p:spPr>
          <a:xfrm>
            <a:off x="4267200" y="4340225"/>
            <a:ext cx="2641600" cy="2517775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Light" panose="020F0502020204030203" pitchFamily="34" charset="0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0648756-FF48-489D-AE3D-057C41A46A22}"/>
              </a:ext>
            </a:extLst>
          </p:cNvPr>
          <p:cNvSpPr/>
          <p:nvPr/>
        </p:nvSpPr>
        <p:spPr>
          <a:xfrm>
            <a:off x="6908800" y="4340225"/>
            <a:ext cx="2641600" cy="2517775"/>
          </a:xfrm>
          <a:prstGeom prst="rect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Light" panose="020F0502020204030203" pitchFamily="34" charset="0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E606597-7252-44C3-BBB4-553B89949348}"/>
              </a:ext>
            </a:extLst>
          </p:cNvPr>
          <p:cNvSpPr/>
          <p:nvPr/>
        </p:nvSpPr>
        <p:spPr>
          <a:xfrm>
            <a:off x="9550400" y="4340225"/>
            <a:ext cx="2641600" cy="2517775"/>
          </a:xfrm>
          <a:prstGeom prst="rect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Light" panose="020F0502020204030203" pitchFamily="34" charset="0"/>
              <a:ea typeface="+mn-ea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08592A7-340E-4836-9005-56A0390FFE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4713" y="4986338"/>
            <a:ext cx="180657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aleway ExtraBold" panose="020B0903030101060003" pitchFamily="34" charset="0"/>
                <a:ea typeface="+mn-ea"/>
                <a:cs typeface="+mn-cs"/>
              </a:rPr>
              <a:t>Resource Server</a:t>
            </a:r>
            <a:endParaRPr kumimoji="0" lang="id-ID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00A6DA"/>
              </a:solidFill>
              <a:effectLst/>
              <a:uLnTx/>
              <a:uFillTx/>
              <a:latin typeface="Raleway ExtraBold" panose="020B0903030101060003" pitchFamily="34" charset="0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F692949-E6BC-45DD-9E6F-26DEFF4ECB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6300" y="5702300"/>
            <a:ext cx="180340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API</a:t>
            </a:r>
            <a:endParaRPr kumimoji="0" lang="id-ID" altLang="en-US" sz="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440B520-A8AD-4AC3-961E-828DF8186C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26313" y="4986338"/>
            <a:ext cx="180498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aleway ExtraBold" panose="020B0903030101060003" pitchFamily="34" charset="0"/>
                <a:ea typeface="+mn-ea"/>
                <a:cs typeface="+mn-cs"/>
              </a:rPr>
              <a:t>Client</a:t>
            </a:r>
            <a:endParaRPr kumimoji="0" lang="id-ID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00A6DA"/>
              </a:solidFill>
              <a:effectLst/>
              <a:uLnTx/>
              <a:uFillTx/>
              <a:latin typeface="Raleway ExtraBold" panose="020B0903030101060003" pitchFamily="34" charset="0"/>
              <a:ea typeface="+mn-ea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A13794F-5FF7-471D-8AA4-BEA5D556E9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05626" y="5702300"/>
            <a:ext cx="26416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171450" marR="0" lvl="0" indent="-17145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en-US" sz="1200" noProof="0" dirty="0" err="1">
                <a:solidFill>
                  <a:srgbClr val="FFFFFF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Interativos</a:t>
            </a:r>
            <a:r>
              <a:rPr lang="en-US" altLang="en-US" sz="1200" noProof="0" dirty="0">
                <a:solidFill>
                  <a:srgbClr val="FFFFFF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(Browser, Windows Form, Mobile)</a:t>
            </a:r>
          </a:p>
          <a:p>
            <a:pPr marL="171450" marR="0" lvl="0" indent="-17145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1200" b="0" i="0" u="none" strike="noStrike" kern="120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Machine</a:t>
            </a:r>
            <a:r>
              <a:rPr kumimoji="0" lang="en-US" altLang="en-US" sz="1200" b="0" i="0" u="none" strike="noStrike" kern="1200" cap="none" spc="0" normalizeH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to Machine (Windows Service, Cron Jobs)</a:t>
            </a:r>
            <a:endParaRPr kumimoji="0" lang="id-ID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E6DE800-FA3B-4548-B404-A0E0F173BA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66325" y="4986338"/>
            <a:ext cx="180498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aleway ExtraBold" panose="020B0903030101060003" pitchFamily="34" charset="0"/>
                <a:ea typeface="+mn-ea"/>
                <a:cs typeface="+mn-cs"/>
              </a:rPr>
              <a:t>Auth Server</a:t>
            </a:r>
            <a:endParaRPr kumimoji="0" lang="id-ID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00A6DA"/>
              </a:solidFill>
              <a:effectLst/>
              <a:uLnTx/>
              <a:uFillTx/>
              <a:latin typeface="Raleway ExtraBold" panose="020B0903030101060003" pitchFamily="34" charset="0"/>
              <a:ea typeface="+mn-ea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30FDA90-9AF7-48F7-B64F-7D34ED2EF5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47226" y="5702300"/>
            <a:ext cx="26384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Servidor</a:t>
            </a:r>
            <a:r>
              <a:rPr kumimoji="0" lang="en-US" altLang="en-US" sz="1400" b="0" i="0" u="none" strike="noStrike" kern="1200" cap="none" spc="0" normalizeH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de </a:t>
            </a:r>
            <a:r>
              <a:rPr kumimoji="0" lang="en-US" altLang="en-US" sz="1400" b="0" i="0" u="none" strike="noStrike" kern="1200" cap="none" spc="0" normalizeH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Autentição</a:t>
            </a:r>
            <a:r>
              <a:rPr kumimoji="0" lang="en-US" altLang="en-US" sz="1400" b="0" i="0" u="none" strike="noStrike" kern="1200" cap="none" spc="0" normalizeH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(IdentityServer4)</a:t>
            </a:r>
            <a:endParaRPr kumimoji="0" lang="id-ID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941354A-5888-41A8-AC41-43DCAFAD4C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726" y="3213682"/>
            <a:ext cx="2363787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lvl="0" eaLnBrk="1" hangingPunct="1"/>
            <a:r>
              <a:rPr lang="en-US" altLang="en-US" sz="2400" dirty="0" err="1">
                <a:solidFill>
                  <a:srgbClr val="1C2229"/>
                </a:solidFill>
                <a:latin typeface="Raleway ExtraBold" panose="020B0903030101060003" pitchFamily="34" charset="0"/>
              </a:rPr>
              <a:t>Papeis</a:t>
            </a:r>
            <a:endParaRPr kumimoji="0" lang="id-ID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1C2229"/>
              </a:solidFill>
              <a:effectLst/>
              <a:uLnTx/>
              <a:uFillTx/>
              <a:latin typeface="Raleway ExtraBold" panose="020B0903030101060003" pitchFamily="34" charset="0"/>
              <a:ea typeface="+mn-ea"/>
              <a:cs typeface="+mn-c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7ED7778-C643-42CD-ACD1-C13CDB1F02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9013" y="1641475"/>
            <a:ext cx="236378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C2229"/>
                </a:solidFill>
                <a:effectLst/>
                <a:uLnTx/>
                <a:uFillTx/>
                <a:latin typeface="Raleway ExtraBold" panose="020B0903030101060003" pitchFamily="34" charset="0"/>
                <a:ea typeface="+mn-ea"/>
                <a:cs typeface="+mn-cs"/>
              </a:rPr>
              <a:t>OAuth 2.0</a:t>
            </a:r>
            <a:endParaRPr kumimoji="0" lang="id-ID" altLang="en-US" sz="3200" b="0" i="0" u="none" strike="noStrike" kern="1200" cap="none" spc="0" normalizeH="0" baseline="0" noProof="0" dirty="0">
              <a:ln>
                <a:noFill/>
              </a:ln>
              <a:solidFill>
                <a:srgbClr val="00A6DA"/>
              </a:solidFill>
              <a:effectLst/>
              <a:uLnTx/>
              <a:uFillTx/>
              <a:latin typeface="Raleway ExtraBold" panose="020B0903030101060003" pitchFamily="34" charset="0"/>
              <a:ea typeface="+mn-ea"/>
              <a:cs typeface="+mn-cs"/>
            </a:endParaRPr>
          </a:p>
        </p:txBody>
      </p:sp>
      <p:pic>
        <p:nvPicPr>
          <p:cNvPr id="13" name="Imagem 12" descr="Uma imagem contendo eletrônico&#10;&#10;Descrição gerada automaticamente">
            <a:extLst>
              <a:ext uri="{FF2B5EF4-FFF2-40B4-BE49-F238E27FC236}">
                <a16:creationId xmlns:a16="http://schemas.microsoft.com/office/drawing/2014/main" id="{843054A9-8342-4328-8C1A-F6506128CC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2315" y="16961"/>
            <a:ext cx="6394570" cy="4428039"/>
          </a:xfrm>
          <a:prstGeom prst="rect">
            <a:avLst/>
          </a:prstGeom>
        </p:spPr>
      </p:pic>
      <p:sp>
        <p:nvSpPr>
          <p:cNvPr id="25" name="TextBox 27">
            <a:extLst>
              <a:ext uri="{FF2B5EF4-FFF2-40B4-BE49-F238E27FC236}">
                <a16:creationId xmlns:a16="http://schemas.microsoft.com/office/drawing/2014/main" id="{3CEB9D5E-518D-4898-B8CE-B10E03A91F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5170" y="2226249"/>
            <a:ext cx="3229841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lvl="0" eaLnBrk="1" hangingPunct="1"/>
            <a:r>
              <a:rPr lang="en-US" altLang="en-US" dirty="0">
                <a:solidFill>
                  <a:srgbClr val="1C2229"/>
                </a:solidFill>
                <a:latin typeface="Raleway ExtraBold" panose="020B0903030101060003" pitchFamily="34" charset="0"/>
              </a:rPr>
              <a:t>Uma </a:t>
            </a:r>
            <a:r>
              <a:rPr lang="en-US" altLang="en-US" dirty="0" err="1">
                <a:solidFill>
                  <a:srgbClr val="1C2229"/>
                </a:solidFill>
                <a:latin typeface="Raleway ExtraBold" panose="020B0903030101060003" pitchFamily="34" charset="0"/>
              </a:rPr>
              <a:t>incrível</a:t>
            </a:r>
            <a:r>
              <a:rPr lang="en-US" altLang="en-US" dirty="0">
                <a:solidFill>
                  <a:srgbClr val="1C2229"/>
                </a:solidFill>
                <a:latin typeface="Raleway ExtraBold" panose="020B0903030101060003" pitchFamily="34" charset="0"/>
              </a:rPr>
              <a:t> </a:t>
            </a:r>
            <a:r>
              <a:rPr lang="en-US" altLang="en-US" dirty="0" err="1">
                <a:solidFill>
                  <a:schemeClr val="accent5"/>
                </a:solidFill>
                <a:latin typeface="Raleway ExtraBold" panose="020B0903030101060003" pitchFamily="34" charset="0"/>
              </a:rPr>
              <a:t>máquina</a:t>
            </a:r>
            <a:r>
              <a:rPr lang="en-US" altLang="en-US" dirty="0">
                <a:solidFill>
                  <a:srgbClr val="1C2229"/>
                </a:solidFill>
                <a:latin typeface="Raleway ExtraBold" panose="020B0903030101060003" pitchFamily="34" charset="0"/>
              </a:rPr>
              <a:t> de </a:t>
            </a:r>
            <a:r>
              <a:rPr lang="en-US" altLang="en-US" dirty="0">
                <a:solidFill>
                  <a:schemeClr val="accent5"/>
                </a:solidFill>
                <a:latin typeface="Raleway ExtraBold" panose="020B0903030101060003" pitchFamily="34" charset="0"/>
              </a:rPr>
              <a:t>Tokens</a:t>
            </a:r>
            <a:endParaRPr kumimoji="0" lang="id-ID" altLang="en-US" b="0" i="0" u="none" strike="noStrike" kern="1200" cap="none" spc="0" normalizeH="0" baseline="0" noProof="0" dirty="0">
              <a:ln>
                <a:noFill/>
              </a:ln>
              <a:solidFill>
                <a:schemeClr val="accent5"/>
              </a:solidFill>
              <a:effectLst/>
              <a:uLnTx/>
              <a:uFillTx/>
              <a:latin typeface="Raleway ExtraBold" panose="020B0903030101060003" pitchFamily="34" charset="0"/>
            </a:endParaRPr>
          </a:p>
        </p:txBody>
      </p:sp>
      <p:sp>
        <p:nvSpPr>
          <p:cNvPr id="26" name="TextBox 28">
            <a:extLst>
              <a:ext uri="{FF2B5EF4-FFF2-40B4-BE49-F238E27FC236}">
                <a16:creationId xmlns:a16="http://schemas.microsoft.com/office/drawing/2014/main" id="{A2D9F239-0504-461F-BAE2-5C852BD872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3744" y="3783678"/>
            <a:ext cx="2360612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sz="8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O OAuth 2.0 </a:t>
            </a:r>
            <a:r>
              <a:rPr lang="en-US" altLang="en-US" sz="800" dirty="0" err="1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trabalha</a:t>
            </a:r>
            <a:r>
              <a:rPr lang="en-US" altLang="en-US" sz="8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com 4 </a:t>
            </a:r>
            <a:r>
              <a:rPr lang="en-US" altLang="en-US" sz="800" dirty="0" err="1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papéis</a:t>
            </a:r>
            <a:endParaRPr lang="id-ID" altLang="en-US" sz="800" dirty="0"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27" name="Rectangle 11">
            <a:extLst>
              <a:ext uri="{FF2B5EF4-FFF2-40B4-BE49-F238E27FC236}">
                <a16:creationId xmlns:a16="http://schemas.microsoft.com/office/drawing/2014/main" id="{68CB67D2-83B6-4474-BE92-FF0048C354D6}"/>
              </a:ext>
            </a:extLst>
          </p:cNvPr>
          <p:cNvSpPr/>
          <p:nvPr/>
        </p:nvSpPr>
        <p:spPr>
          <a:xfrm>
            <a:off x="1622426" y="4340225"/>
            <a:ext cx="2641600" cy="2517775"/>
          </a:xfrm>
          <a:prstGeom prst="rect">
            <a:avLst/>
          </a:prstGeom>
          <a:solidFill>
            <a:schemeClr val="accent5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Light" panose="020F0502020204030203" pitchFamily="34" charset="0"/>
              <a:ea typeface="+mn-ea"/>
              <a:cs typeface="+mn-cs"/>
            </a:endParaRPr>
          </a:p>
        </p:txBody>
      </p:sp>
      <p:sp>
        <p:nvSpPr>
          <p:cNvPr id="31" name="TextBox 21">
            <a:extLst>
              <a:ext uri="{FF2B5EF4-FFF2-40B4-BE49-F238E27FC236}">
                <a16:creationId xmlns:a16="http://schemas.microsoft.com/office/drawing/2014/main" id="{EF7C11F8-505D-46F5-9B45-7B5275DBC1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52862" y="4986338"/>
            <a:ext cx="217370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aleway ExtraBold" panose="020B0903030101060003" pitchFamily="34" charset="0"/>
                <a:ea typeface="+mn-ea"/>
                <a:cs typeface="+mn-cs"/>
              </a:rPr>
              <a:t>Resource Owner</a:t>
            </a:r>
            <a:endParaRPr kumimoji="0" lang="id-ID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00A6DA"/>
              </a:solidFill>
              <a:effectLst/>
              <a:uLnTx/>
              <a:uFillTx/>
              <a:latin typeface="Raleway ExtraBold" panose="020B0903030101060003" pitchFamily="34" charset="0"/>
              <a:ea typeface="+mn-ea"/>
              <a:cs typeface="+mn-cs"/>
            </a:endParaRPr>
          </a:p>
        </p:txBody>
      </p:sp>
      <p:sp>
        <p:nvSpPr>
          <p:cNvPr id="32" name="TextBox 22">
            <a:extLst>
              <a:ext uri="{FF2B5EF4-FFF2-40B4-BE49-F238E27FC236}">
                <a16:creationId xmlns:a16="http://schemas.microsoft.com/office/drawing/2014/main" id="{9178003B-3950-4727-8CF1-89504C6257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65325" y="5702300"/>
            <a:ext cx="180340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Usuário</a:t>
            </a:r>
            <a:endParaRPr kumimoji="0" lang="id-ID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494060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decel="10000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decel="10000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8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8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8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8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1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decel="10000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decel="10000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8" grpId="0"/>
      <p:bldP spid="19" grpId="0"/>
      <p:bldP spid="20" grpId="0"/>
      <p:bldP spid="21" grpId="0"/>
      <p:bldP spid="22" grpId="0"/>
      <p:bldP spid="23" grpId="0"/>
      <p:bldP spid="28" grpId="0"/>
      <p:bldP spid="30" grpId="0"/>
      <p:bldP spid="25" grpId="0"/>
      <p:bldP spid="26" grpId="0"/>
      <p:bldP spid="27" grpId="0" animBg="1"/>
      <p:bldP spid="31" grpId="0"/>
      <p:bldP spid="3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27B7F7D-62D5-4BDD-9063-11D8F12FAD80}"/>
              </a:ext>
            </a:extLst>
          </p:cNvPr>
          <p:cNvSpPr/>
          <p:nvPr/>
        </p:nvSpPr>
        <p:spPr>
          <a:xfrm>
            <a:off x="0" y="4340225"/>
            <a:ext cx="2641600" cy="2517775"/>
          </a:xfrm>
          <a:prstGeom prst="rect">
            <a:avLst/>
          </a:prstGeom>
          <a:solidFill>
            <a:schemeClr val="accent4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Light" panose="020F0502020204030203" pitchFamily="34" charset="0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0648756-FF48-489D-AE3D-057C41A46A22}"/>
              </a:ext>
            </a:extLst>
          </p:cNvPr>
          <p:cNvSpPr/>
          <p:nvPr/>
        </p:nvSpPr>
        <p:spPr>
          <a:xfrm>
            <a:off x="2641600" y="4340225"/>
            <a:ext cx="2641600" cy="2517775"/>
          </a:xfrm>
          <a:prstGeom prst="rect">
            <a:avLst/>
          </a:prstGeom>
          <a:solidFill>
            <a:schemeClr val="accent5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Light" panose="020F0502020204030203" pitchFamily="34" charset="0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E606597-7252-44C3-BBB4-553B89949348}"/>
              </a:ext>
            </a:extLst>
          </p:cNvPr>
          <p:cNvSpPr/>
          <p:nvPr/>
        </p:nvSpPr>
        <p:spPr>
          <a:xfrm>
            <a:off x="5283200" y="4340225"/>
            <a:ext cx="2641600" cy="2517775"/>
          </a:xfrm>
          <a:prstGeom prst="rect">
            <a:avLst/>
          </a:prstGeom>
          <a:solidFill>
            <a:schemeClr val="accent6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Light" panose="020F0502020204030203" pitchFamily="34" charset="0"/>
              <a:ea typeface="+mn-ea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E9B7699-F708-44A6-825D-47B0981E1D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7461" y="5570538"/>
            <a:ext cx="180657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1600" dirty="0">
                <a:solidFill>
                  <a:srgbClr val="FFFFFF"/>
                </a:solidFill>
                <a:latin typeface="Raleway ExtraBold" panose="020B0903030101060003" pitchFamily="34" charset="0"/>
              </a:rPr>
              <a:t>Id Token</a:t>
            </a:r>
            <a:endParaRPr kumimoji="0" lang="id-ID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00A6DA"/>
              </a:solidFill>
              <a:effectLst/>
              <a:uLnTx/>
              <a:uFillTx/>
              <a:latin typeface="Raleway ExtraBold" panose="020B0903030101060003" pitchFamily="34" charset="0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D9660A7-B532-4362-8604-98C1C2BBA1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34723" y="5533023"/>
            <a:ext cx="2635249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aleway ExtraBold" panose="020B0903030101060003" pitchFamily="34" charset="0"/>
                <a:ea typeface="+mn-ea"/>
                <a:cs typeface="+mn-cs"/>
              </a:rPr>
              <a:t>Topo do</a:t>
            </a:r>
            <a:r>
              <a:rPr kumimoji="0" lang="en-US" altLang="en-US" sz="1600" b="0" i="0" u="none" strike="noStrike" kern="1200" cap="none" spc="0" normalizeH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aleway ExtraBold" panose="020B0903030101060003" pitchFamily="34" charset="0"/>
                <a:ea typeface="+mn-ea"/>
                <a:cs typeface="+mn-cs"/>
              </a:rPr>
              <a:t> OAuth 2.0</a:t>
            </a:r>
            <a:endParaRPr kumimoji="0" lang="id-ID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00A6DA"/>
              </a:solidFill>
              <a:effectLst/>
              <a:uLnTx/>
              <a:uFillTx/>
              <a:latin typeface="Raleway ExtraBold" panose="020B0903030101060003" pitchFamily="34" charset="0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D9E89FD-CCE1-43EE-87E9-9835CDA703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88278" y="5533023"/>
            <a:ext cx="180498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aleway ExtraBold" panose="020B0903030101060003" pitchFamily="34" charset="0"/>
                <a:ea typeface="+mn-ea"/>
                <a:cs typeface="+mn-cs"/>
              </a:rPr>
              <a:t>JWT</a:t>
            </a:r>
            <a:endParaRPr kumimoji="0" lang="id-ID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00A6DA"/>
              </a:solidFill>
              <a:effectLst/>
              <a:uLnTx/>
              <a:uFillTx/>
              <a:latin typeface="Raleway ExtraBold" panose="020B0903030101060003" pitchFamily="34" charset="0"/>
              <a:ea typeface="+mn-ea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86F1DD8-A9DB-4C6C-B771-6A84237020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76277" y="1672798"/>
            <a:ext cx="236061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1C2229"/>
                </a:solidFill>
                <a:effectLst/>
                <a:uLnTx/>
                <a:uFillTx/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Protocolo</a:t>
            </a: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1C2229"/>
                </a:solidFill>
                <a:effectLst/>
                <a:uLnTx/>
                <a:uFillTx/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de </a:t>
            </a:r>
            <a:r>
              <a:rPr kumimoji="0" lang="en-US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1C2229"/>
                </a:solidFill>
                <a:effectLst/>
                <a:uLnTx/>
                <a:uFillTx/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Autenticação</a:t>
            </a:r>
            <a:endParaRPr kumimoji="0" lang="id-ID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1C2229"/>
              </a:solidFill>
              <a:effectLst/>
              <a:uLnTx/>
              <a:uFillTx/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E77DF46-83B4-4912-A33A-8C7A44CEAABE}"/>
              </a:ext>
            </a:extLst>
          </p:cNvPr>
          <p:cNvSpPr txBox="1"/>
          <p:nvPr/>
        </p:nvSpPr>
        <p:spPr>
          <a:xfrm>
            <a:off x="8376277" y="1088023"/>
            <a:ext cx="353728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1C2229"/>
                </a:solidFill>
                <a:effectLst/>
                <a:uLnTx/>
                <a:uFillTx/>
                <a:latin typeface="Raleway ExtraBold" panose="020B0903030101060003" pitchFamily="34" charset="0"/>
                <a:ea typeface="+mn-ea"/>
                <a:cs typeface="+mn-cs"/>
              </a:rPr>
              <a:t>OpenId</a:t>
            </a:r>
            <a:r>
              <a:rPr kumimoji="0" lang="id-ID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aleway ExtraBold" panose="020B0903030101060003" pitchFamily="34" charset="0"/>
                <a:ea typeface="+mn-ea"/>
                <a:cs typeface="+mn-cs"/>
              </a:rPr>
              <a:t> 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Raleway ExtraBold" panose="020B0903030101060003" pitchFamily="34" charset="0"/>
                <a:ea typeface="+mn-ea"/>
                <a:cs typeface="+mn-cs"/>
              </a:rPr>
              <a:t>Connect</a:t>
            </a:r>
            <a:endParaRPr kumimoji="0" lang="id-ID" sz="32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Raleway ExtraBold" panose="020B0903030101060003" pitchFamily="34" charset="0"/>
              <a:ea typeface="+mn-ea"/>
              <a:cs typeface="+mn-cs"/>
            </a:endParaRPr>
          </a:p>
        </p:txBody>
      </p:sp>
      <p:grpSp>
        <p:nvGrpSpPr>
          <p:cNvPr id="15" name="Group 32">
            <a:extLst>
              <a:ext uri="{FF2B5EF4-FFF2-40B4-BE49-F238E27FC236}">
                <a16:creationId xmlns:a16="http://schemas.microsoft.com/office/drawing/2014/main" id="{1E4CA3F4-3F9C-4012-AE1E-42A628706914}"/>
              </a:ext>
            </a:extLst>
          </p:cNvPr>
          <p:cNvGrpSpPr/>
          <p:nvPr/>
        </p:nvGrpSpPr>
        <p:grpSpPr>
          <a:xfrm>
            <a:off x="1966913" y="569912"/>
            <a:ext cx="3987799" cy="3272472"/>
            <a:chOff x="431801" y="3289195"/>
            <a:chExt cx="3987799" cy="3272472"/>
          </a:xfrm>
        </p:grpSpPr>
        <p:sp>
          <p:nvSpPr>
            <p:cNvPr id="16" name="Rectangle 31">
              <a:extLst>
                <a:ext uri="{FF2B5EF4-FFF2-40B4-BE49-F238E27FC236}">
                  <a16:creationId xmlns:a16="http://schemas.microsoft.com/office/drawing/2014/main" id="{241C05A4-D1A1-42E6-B505-84AA6113B3F6}"/>
                </a:ext>
              </a:extLst>
            </p:cNvPr>
            <p:cNvSpPr/>
            <p:nvPr/>
          </p:nvSpPr>
          <p:spPr>
            <a:xfrm>
              <a:off x="431801" y="3289195"/>
              <a:ext cx="3987799" cy="327247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17" name="Group 26">
              <a:extLst>
                <a:ext uri="{FF2B5EF4-FFF2-40B4-BE49-F238E27FC236}">
                  <a16:creationId xmlns:a16="http://schemas.microsoft.com/office/drawing/2014/main" id="{E727FB51-AF2E-4CB7-A81D-DEA436CDD417}"/>
                </a:ext>
              </a:extLst>
            </p:cNvPr>
            <p:cNvGrpSpPr/>
            <p:nvPr/>
          </p:nvGrpSpPr>
          <p:grpSpPr>
            <a:xfrm>
              <a:off x="812802" y="3648078"/>
              <a:ext cx="3225800" cy="2540950"/>
              <a:chOff x="330200" y="3795847"/>
              <a:chExt cx="3225800" cy="2540950"/>
            </a:xfrm>
          </p:grpSpPr>
          <p:sp>
            <p:nvSpPr>
              <p:cNvPr id="24" name="Rectangle: Rounded Corners 27">
                <a:extLst>
                  <a:ext uri="{FF2B5EF4-FFF2-40B4-BE49-F238E27FC236}">
                    <a16:creationId xmlns:a16="http://schemas.microsoft.com/office/drawing/2014/main" id="{09D4E1FB-B9F8-4855-9E5B-12F938D703A2}"/>
                  </a:ext>
                </a:extLst>
              </p:cNvPr>
              <p:cNvSpPr/>
              <p:nvPr/>
            </p:nvSpPr>
            <p:spPr>
              <a:xfrm>
                <a:off x="330200" y="3795847"/>
                <a:ext cx="3225800" cy="2540950"/>
              </a:xfrm>
              <a:prstGeom prst="round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5" name="Rectangle: Rounded Corners 28">
                <a:extLst>
                  <a:ext uri="{FF2B5EF4-FFF2-40B4-BE49-F238E27FC236}">
                    <a16:creationId xmlns:a16="http://schemas.microsoft.com/office/drawing/2014/main" id="{48BCBBDB-B276-402D-8F92-8AF01BEA824F}"/>
                  </a:ext>
                </a:extLst>
              </p:cNvPr>
              <p:cNvSpPr/>
              <p:nvPr/>
            </p:nvSpPr>
            <p:spPr>
              <a:xfrm>
                <a:off x="550334" y="4182533"/>
                <a:ext cx="2768600" cy="601133"/>
              </a:xfrm>
              <a:prstGeom prst="roundRect">
                <a:avLst/>
              </a:prstGeom>
              <a:solidFill>
                <a:srgbClr val="009900"/>
              </a:solidFill>
              <a:ln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dirty="0"/>
                  <a:t>OpenId Connect</a:t>
                </a:r>
              </a:p>
            </p:txBody>
          </p:sp>
          <p:sp>
            <p:nvSpPr>
              <p:cNvPr id="26" name="Rectangle: Rounded Corners 29">
                <a:extLst>
                  <a:ext uri="{FF2B5EF4-FFF2-40B4-BE49-F238E27FC236}">
                    <a16:creationId xmlns:a16="http://schemas.microsoft.com/office/drawing/2014/main" id="{43B10184-D275-4FC6-AD73-C3067641A6A1}"/>
                  </a:ext>
                </a:extLst>
              </p:cNvPr>
              <p:cNvSpPr/>
              <p:nvPr/>
            </p:nvSpPr>
            <p:spPr>
              <a:xfrm>
                <a:off x="550334" y="4936065"/>
                <a:ext cx="1269999" cy="1066801"/>
              </a:xfrm>
              <a:prstGeom prst="roundRect">
                <a:avLst/>
              </a:prstGeom>
              <a:ln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dirty="0"/>
                  <a:t>OAuth2</a:t>
                </a:r>
              </a:p>
            </p:txBody>
          </p:sp>
          <p:sp>
            <p:nvSpPr>
              <p:cNvPr id="27" name="Rectangle: Rounded Corners 30">
                <a:extLst>
                  <a:ext uri="{FF2B5EF4-FFF2-40B4-BE49-F238E27FC236}">
                    <a16:creationId xmlns:a16="http://schemas.microsoft.com/office/drawing/2014/main" id="{2DD7991F-0E6E-42AF-A943-2DE58F13C8A2}"/>
                  </a:ext>
                </a:extLst>
              </p:cNvPr>
              <p:cNvSpPr/>
              <p:nvPr/>
            </p:nvSpPr>
            <p:spPr>
              <a:xfrm>
                <a:off x="2048935" y="4936066"/>
                <a:ext cx="1269999" cy="1066801"/>
              </a:xfrm>
              <a:prstGeom prst="roundRect">
                <a:avLst/>
              </a:prstGeom>
              <a:ln/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dirty="0"/>
                  <a:t>JOSE</a:t>
                </a:r>
              </a:p>
              <a:p>
                <a:pPr algn="ctr"/>
                <a:r>
                  <a:rPr lang="pt-BR" dirty="0"/>
                  <a:t>+</a:t>
                </a:r>
              </a:p>
              <a:p>
                <a:pPr algn="ctr"/>
                <a:r>
                  <a:rPr lang="pt-BR" dirty="0"/>
                  <a:t>JWT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5898462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8" grpId="0"/>
      <p:bldP spid="20" grpId="0"/>
      <p:bldP spid="22" grpId="0"/>
      <p:bldP spid="29" grpId="0"/>
      <p:bldP spid="3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DF3712F-8C4B-4BCB-9EE0-E656107B65D2}"/>
              </a:ext>
            </a:extLst>
          </p:cNvPr>
          <p:cNvSpPr/>
          <p:nvPr/>
        </p:nvSpPr>
        <p:spPr>
          <a:xfrm>
            <a:off x="6096000" y="800100"/>
            <a:ext cx="5295900" cy="583247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Light" panose="020F0502020204030203" pitchFamily="34" charset="0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FC1477-AAE9-463C-9307-43248AAFB9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47787" y="800100"/>
            <a:ext cx="4451351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Raleway ExtraBold" panose="020B0903030101060003" pitchFamily="34" charset="0"/>
                <a:ea typeface="+mn-ea"/>
                <a:cs typeface="+mn-cs"/>
              </a:rPr>
              <a:t>JSON</a:t>
            </a:r>
            <a:r>
              <a:rPr lang="en-US" altLang="en-US" sz="3600" dirty="0">
                <a:solidFill>
                  <a:srgbClr val="1C2229"/>
                </a:solidFill>
                <a:latin typeface="Raleway ExtraBold" panose="020B0903030101060003" pitchFamily="34" charset="0"/>
              </a:rPr>
              <a:t> </a:t>
            </a:r>
            <a:r>
              <a:rPr lang="en-US" altLang="en-US" sz="3600" dirty="0">
                <a:solidFill>
                  <a:schemeClr val="accent2"/>
                </a:solidFill>
                <a:latin typeface="Raleway ExtraBold" panose="020B0903030101060003" pitchFamily="34" charset="0"/>
              </a:rPr>
              <a:t>Web</a:t>
            </a:r>
            <a:r>
              <a:rPr lang="en-US" altLang="en-US" sz="3600" dirty="0">
                <a:solidFill>
                  <a:srgbClr val="1C2229"/>
                </a:solidFill>
                <a:latin typeface="Raleway ExtraBold" panose="020B0903030101060003" pitchFamily="34" charset="0"/>
              </a:rPr>
              <a:t> </a:t>
            </a:r>
            <a:r>
              <a:rPr lang="en-US" altLang="en-US" sz="3600" dirty="0">
                <a:solidFill>
                  <a:schemeClr val="accent5"/>
                </a:solidFill>
                <a:latin typeface="Raleway ExtraBold" panose="020B0903030101060003" pitchFamily="34" charset="0"/>
              </a:rPr>
              <a:t>Tokens</a:t>
            </a:r>
            <a:endParaRPr kumimoji="0" lang="id-ID" altLang="en-US" sz="3600" b="0" i="0" u="none" strike="noStrike" kern="1200" cap="none" spc="0" normalizeH="0" baseline="0" noProof="0" dirty="0">
              <a:ln>
                <a:noFill/>
              </a:ln>
              <a:solidFill>
                <a:schemeClr val="accent5"/>
              </a:solidFill>
              <a:effectLst/>
              <a:uLnTx/>
              <a:uFillTx/>
              <a:latin typeface="Raleway ExtraBold" panose="020B09030301010600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421225-7520-423A-B7D8-241B581566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47788" y="1535113"/>
            <a:ext cx="3903662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1C2229"/>
                </a:solidFill>
                <a:effectLst/>
                <a:uLnTx/>
                <a:uFillTx/>
                <a:latin typeface="Raleway Light" panose="020B0403030101060003" pitchFamily="34" charset="0"/>
                <a:ea typeface="+mn-ea"/>
                <a:cs typeface="+mn-cs"/>
              </a:rPr>
              <a:t>Coração</a:t>
            </a: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1C2229"/>
                </a:solidFill>
                <a:effectLst/>
                <a:uLnTx/>
                <a:uFillTx/>
                <a:latin typeface="Raleway Light" panose="020B0403030101060003" pitchFamily="34" charset="0"/>
                <a:ea typeface="+mn-ea"/>
                <a:cs typeface="+mn-cs"/>
              </a:rPr>
              <a:t> do OAuth 2.0</a:t>
            </a:r>
            <a:endParaRPr kumimoji="0" lang="id-ID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1C2229"/>
              </a:solidFill>
              <a:effectLst/>
              <a:uLnTx/>
              <a:uFillTx/>
              <a:latin typeface="Raleway Light" panose="020B0403030101060003" pitchFamily="34" charset="0"/>
              <a:ea typeface="+mn-ea"/>
              <a:cs typeface="+mn-cs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7D4893D-7C00-4F61-830C-36731DF4E43B}"/>
              </a:ext>
            </a:extLst>
          </p:cNvPr>
          <p:cNvGrpSpPr>
            <a:grpSpLocks/>
          </p:cNvGrpSpPr>
          <p:nvPr/>
        </p:nvGrpSpPr>
        <p:grpSpPr bwMode="auto">
          <a:xfrm>
            <a:off x="1414969" y="2153121"/>
            <a:ext cx="4035669" cy="1780204"/>
            <a:chOff x="7664198" y="3748089"/>
            <a:chExt cx="4036100" cy="1782427"/>
          </a:xfrm>
        </p:grpSpPr>
        <p:sp>
          <p:nvSpPr>
            <p:cNvPr id="912395" name="TextBox 11">
              <a:extLst>
                <a:ext uri="{FF2B5EF4-FFF2-40B4-BE49-F238E27FC236}">
                  <a16:creationId xmlns:a16="http://schemas.microsoft.com/office/drawing/2014/main" id="{1CDB63D7-9789-4235-8561-8E04BE0D969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64198" y="3748089"/>
              <a:ext cx="184750" cy="5238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A6DA"/>
                </a:solidFill>
                <a:effectLst/>
                <a:uLnTx/>
                <a:uFillTx/>
                <a:latin typeface="LineAwesome" pitchFamily="2" charset="0"/>
                <a:ea typeface="+mn-ea"/>
                <a:cs typeface="+mn-cs"/>
              </a:endParaRPr>
            </a:p>
          </p:txBody>
        </p:sp>
        <p:sp>
          <p:nvSpPr>
            <p:cNvPr id="912396" name="TextBox 12">
              <a:extLst>
                <a:ext uri="{FF2B5EF4-FFF2-40B4-BE49-F238E27FC236}">
                  <a16:creationId xmlns:a16="http://schemas.microsoft.com/office/drawing/2014/main" id="{4D4E67FD-BDAD-4E92-97A4-3A888632E8B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028443" y="4168914"/>
              <a:ext cx="2817357" cy="215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1C2229"/>
                </a:solidFill>
                <a:effectLst/>
                <a:uLnTx/>
                <a:uFillTx/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endParaRPr>
            </a:p>
          </p:txBody>
        </p:sp>
        <p:sp>
          <p:nvSpPr>
            <p:cNvPr id="912397" name="TextBox 13">
              <a:extLst>
                <a:ext uri="{FF2B5EF4-FFF2-40B4-BE49-F238E27FC236}">
                  <a16:creationId xmlns:a16="http://schemas.microsoft.com/office/drawing/2014/main" id="{C2E33582-3A94-4DBF-883A-E47CC5FF261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64199" y="3773999"/>
              <a:ext cx="4036099" cy="17565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marL="285750" lvl="0" indent="-285750" eaLnBrk="1" hangingPunct="1">
                <a:buFont typeface="Arial" panose="020B0604020202020204" pitchFamily="34" charset="0"/>
                <a:buChar char="•"/>
              </a:pPr>
              <a:r>
                <a:rPr lang="en-US" altLang="en-US" dirty="0">
                  <a:solidFill>
                    <a:srgbClr val="1C2229"/>
                  </a:solidFill>
                  <a:latin typeface="Raleway ExtraBold" panose="020B0903030101060003" pitchFamily="34" charset="0"/>
                </a:rPr>
                <a:t>JOSE (</a:t>
              </a:r>
              <a:r>
                <a:rPr lang="en-US" altLang="en-US" dirty="0" err="1">
                  <a:solidFill>
                    <a:srgbClr val="1C2229"/>
                  </a:solidFill>
                  <a:latin typeface="Raleway ExtraBold" panose="020B0903030101060003" pitchFamily="34" charset="0"/>
                </a:rPr>
                <a:t>Javascript</a:t>
              </a:r>
              <a:r>
                <a:rPr lang="en-US" altLang="en-US" dirty="0">
                  <a:solidFill>
                    <a:srgbClr val="1C2229"/>
                  </a:solidFill>
                  <a:latin typeface="Raleway ExtraBold" panose="020B0903030101060003" pitchFamily="34" charset="0"/>
                </a:rPr>
                <a:t> Object Signing and Encryption)</a:t>
              </a:r>
            </a:p>
            <a:p>
              <a:pPr marL="285750" lvl="0" indent="-285750" eaLnBrk="1" hangingPunct="1">
                <a:buFont typeface="Arial" panose="020B0604020202020204" pitchFamily="34" charset="0"/>
                <a:buChar char="•"/>
              </a:pPr>
              <a:r>
                <a:rPr kumimoji="0" lang="en-US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1C2229"/>
                  </a:solidFill>
                  <a:effectLst/>
                  <a:uLnTx/>
                  <a:uFillTx/>
                  <a:latin typeface="Raleway ExtraBold" panose="020B0903030101060003" pitchFamily="34" charset="0"/>
                  <a:ea typeface="+mn-ea"/>
                  <a:cs typeface="+mn-cs"/>
                </a:rPr>
                <a:t>JWT</a:t>
              </a:r>
            </a:p>
            <a:p>
              <a:pPr marL="1028700" lvl="1" eaLnBrk="1" hangingPunct="1">
                <a:buFont typeface="Arial" panose="020B0604020202020204" pitchFamily="34" charset="0"/>
                <a:buChar char="•"/>
              </a:pPr>
              <a:r>
                <a:rPr lang="en-US" altLang="en-US" dirty="0">
                  <a:solidFill>
                    <a:srgbClr val="1C2229"/>
                  </a:solidFill>
                  <a:latin typeface="Raleway ExtraBold" panose="020B0903030101060003" pitchFamily="34" charset="0"/>
                </a:rPr>
                <a:t>JWS (Json </a:t>
              </a:r>
              <a:r>
                <a:rPr lang="en-US" altLang="en-US">
                  <a:solidFill>
                    <a:srgbClr val="1C2229"/>
                  </a:solidFill>
                  <a:latin typeface="Raleway ExtraBold" panose="020B0903030101060003" pitchFamily="34" charset="0"/>
                </a:rPr>
                <a:t>Web Signature)</a:t>
              </a:r>
              <a:endParaRPr lang="en-US" altLang="en-US" dirty="0">
                <a:solidFill>
                  <a:srgbClr val="1C2229"/>
                </a:solidFill>
                <a:latin typeface="Raleway ExtraBold" panose="020B0903030101060003" pitchFamily="34" charset="0"/>
              </a:endParaRPr>
            </a:p>
            <a:p>
              <a:pPr marL="1028700" lvl="1" eaLnBrk="1" hangingPunct="1">
                <a:buFont typeface="Arial" panose="020B0604020202020204" pitchFamily="34" charset="0"/>
                <a:buChar char="•"/>
              </a:pPr>
              <a:r>
                <a:rPr kumimoji="0" lang="en-US" altLang="en-US" b="0" i="0" u="none" strike="noStrike" kern="1200" cap="none" spc="0" normalizeH="0" baseline="0" noProof="0" dirty="0">
                  <a:ln>
                    <a:noFill/>
                  </a:ln>
                  <a:solidFill>
                    <a:srgbClr val="1C2229"/>
                  </a:solidFill>
                  <a:effectLst/>
                  <a:uLnTx/>
                  <a:uFillTx/>
                  <a:latin typeface="Raleway ExtraBold" panose="020B0903030101060003" pitchFamily="34" charset="0"/>
                  <a:ea typeface="+mn-ea"/>
                  <a:cs typeface="+mn-cs"/>
                </a:rPr>
                <a:t>JWE</a:t>
              </a:r>
              <a:endParaRPr kumimoji="0" lang="id-ID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1C2229"/>
                </a:solidFill>
                <a:effectLst/>
                <a:uLnTx/>
                <a:uFillTx/>
                <a:latin typeface="Raleway ExtraBold" panose="020B0903030101060003" pitchFamily="34" charset="0"/>
                <a:ea typeface="+mn-ea"/>
                <a:cs typeface="+mn-cs"/>
              </a:endParaRPr>
            </a:p>
          </p:txBody>
        </p:sp>
      </p:grpSp>
      <p:pic>
        <p:nvPicPr>
          <p:cNvPr id="13" name="Imagem 12">
            <a:extLst>
              <a:ext uri="{FF2B5EF4-FFF2-40B4-BE49-F238E27FC236}">
                <a16:creationId xmlns:a16="http://schemas.microsoft.com/office/drawing/2014/main" id="{35A579ED-D3E1-441B-BAD7-55B01EEB66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340" y="4013199"/>
            <a:ext cx="5038725" cy="2619375"/>
          </a:xfrm>
          <a:prstGeom prst="rect">
            <a:avLst/>
          </a:prstGeom>
        </p:spPr>
      </p:pic>
      <p:pic>
        <p:nvPicPr>
          <p:cNvPr id="14" name="Picture 2" descr="JWT, JWS and JWE for Not So Dummies! (Part I) - FACILELOGIN">
            <a:extLst>
              <a:ext uri="{FF2B5EF4-FFF2-40B4-BE49-F238E27FC236}">
                <a16:creationId xmlns:a16="http://schemas.microsoft.com/office/drawing/2014/main" id="{6B13F690-85C9-490F-A29B-95128C3859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6033" y="2067790"/>
            <a:ext cx="3830997" cy="3297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185162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2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2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5" grpId="0"/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039FD87-509E-4706-ACB4-2570210EDFE5}"/>
              </a:ext>
            </a:extLst>
          </p:cNvPr>
          <p:cNvSpPr txBox="1"/>
          <p:nvPr/>
        </p:nvSpPr>
        <p:spPr>
          <a:xfrm>
            <a:off x="1122003" y="939510"/>
            <a:ext cx="551368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err="1">
                <a:solidFill>
                  <a:schemeClr val="accent2"/>
                </a:solidFill>
                <a:latin typeface="Raleway ExtraBold" panose="020B0903030101060003" pitchFamily="34" charset="0"/>
              </a:rPr>
              <a:t>J</a:t>
            </a:r>
            <a:r>
              <a:rPr lang="en-US" sz="4400" dirty="0" err="1">
                <a:latin typeface="Raleway ExtraBold" panose="020B0903030101060003" pitchFamily="34" charset="0"/>
              </a:rPr>
              <a:t>son</a:t>
            </a:r>
            <a:r>
              <a:rPr lang="en-US" sz="4400" dirty="0" err="1">
                <a:solidFill>
                  <a:schemeClr val="accent2"/>
                </a:solidFill>
                <a:latin typeface="Raleway ExtraBold" panose="020B0903030101060003" pitchFamily="34" charset="0"/>
              </a:rPr>
              <a:t>W</a:t>
            </a:r>
            <a:r>
              <a:rPr lang="en-US" sz="4400" dirty="0" err="1">
                <a:latin typeface="Raleway ExtraBold" panose="020B0903030101060003" pitchFamily="34" charset="0"/>
              </a:rPr>
              <a:t>eb</a:t>
            </a:r>
            <a:r>
              <a:rPr lang="en-US" sz="4400" dirty="0" err="1">
                <a:solidFill>
                  <a:schemeClr val="accent2"/>
                </a:solidFill>
                <a:latin typeface="Raleway ExtraBold" panose="020B0903030101060003" pitchFamily="34" charset="0"/>
              </a:rPr>
              <a:t>S</a:t>
            </a:r>
            <a:r>
              <a:rPr lang="en-US" sz="4400" dirty="0" err="1">
                <a:latin typeface="Raleway ExtraBold" panose="020B0903030101060003" pitchFamily="34" charset="0"/>
              </a:rPr>
              <a:t>ignature</a:t>
            </a:r>
            <a:endParaRPr lang="id-ID" sz="4400" dirty="0">
              <a:solidFill>
                <a:schemeClr val="accent5"/>
              </a:solidFill>
              <a:latin typeface="Raleway ExtraBold" panose="020B0903030101060003" pitchFamily="34" charset="0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54E01369-B068-42D0-AA77-E9D2C23CA002}"/>
              </a:ext>
            </a:extLst>
          </p:cNvPr>
          <p:cNvSpPr txBox="1"/>
          <p:nvPr/>
        </p:nvSpPr>
        <p:spPr>
          <a:xfrm>
            <a:off x="1122003" y="2046914"/>
            <a:ext cx="3231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Assina</a:t>
            </a:r>
            <a:r>
              <a:rPr lang="en-US" dirty="0"/>
              <a:t> </a:t>
            </a:r>
            <a:r>
              <a:rPr lang="en-US" dirty="0" err="1"/>
              <a:t>digitalmente</a:t>
            </a:r>
            <a:r>
              <a:rPr lang="en-US" dirty="0"/>
              <a:t> o JWT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DA14F9B1-BD3A-44F3-8196-299B3D3727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271" y="3369100"/>
            <a:ext cx="3131215" cy="1473059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E4269A50-554C-4B33-AEDF-184030910F42}"/>
              </a:ext>
            </a:extLst>
          </p:cNvPr>
          <p:cNvSpPr txBox="1"/>
          <p:nvPr/>
        </p:nvSpPr>
        <p:spPr>
          <a:xfrm>
            <a:off x="1122002" y="2999768"/>
            <a:ext cx="3231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HEADER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011E3F2E-7871-4D5F-B7A7-B912D7DB38E7}"/>
              </a:ext>
            </a:extLst>
          </p:cNvPr>
          <p:cNvSpPr txBox="1"/>
          <p:nvPr/>
        </p:nvSpPr>
        <p:spPr>
          <a:xfrm>
            <a:off x="4793246" y="2999768"/>
            <a:ext cx="3231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PAYLOAD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292992D-3D71-4413-BDB7-5B5FC16609B4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125261" y="3369100"/>
            <a:ext cx="3447876" cy="1682624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10AA1F2D-D57F-45BD-A3CC-93261E5AF1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58912" y="3369100"/>
            <a:ext cx="3513458" cy="1682624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F31743FC-A666-4FC6-B815-24DD5E734A2E}"/>
              </a:ext>
            </a:extLst>
          </p:cNvPr>
          <p:cNvSpPr txBox="1"/>
          <p:nvPr/>
        </p:nvSpPr>
        <p:spPr>
          <a:xfrm>
            <a:off x="8258912" y="2999768"/>
            <a:ext cx="3231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Assinatura</a:t>
            </a:r>
            <a:r>
              <a:rPr lang="en-US" dirty="0"/>
              <a:t>:</a:t>
            </a: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12697853-2719-48F0-B2CA-F8B6C8FD39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4850" y="5808517"/>
            <a:ext cx="10782300" cy="47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828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/>
      <p:bldP spid="10" grpId="0"/>
      <p:bldP spid="1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039FD87-509E-4706-ACB4-2570210EDFE5}"/>
              </a:ext>
            </a:extLst>
          </p:cNvPr>
          <p:cNvSpPr txBox="1"/>
          <p:nvPr/>
        </p:nvSpPr>
        <p:spPr>
          <a:xfrm>
            <a:off x="1122003" y="939510"/>
            <a:ext cx="949007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Raleway ExtraBold" panose="020B0903030101060003" pitchFamily="34" charset="0"/>
              </a:rPr>
              <a:t>Como o</a:t>
            </a:r>
            <a:r>
              <a:rPr lang="en-US" sz="4400" dirty="0">
                <a:solidFill>
                  <a:schemeClr val="accent2"/>
                </a:solidFill>
                <a:latin typeface="Raleway ExtraBold" panose="020B0903030101060003" pitchFamily="34" charset="0"/>
              </a:rPr>
              <a:t> OAuth 2.0 </a:t>
            </a:r>
            <a:r>
              <a:rPr lang="en-US" sz="4400" dirty="0" err="1">
                <a:latin typeface="Raleway ExtraBold" panose="020B0903030101060003" pitchFamily="34" charset="0"/>
              </a:rPr>
              <a:t>verifica</a:t>
            </a:r>
            <a:r>
              <a:rPr lang="en-US" sz="4400" dirty="0">
                <a:latin typeface="Raleway ExtraBold" panose="020B0903030101060003" pitchFamily="34" charset="0"/>
              </a:rPr>
              <a:t> o JWT</a:t>
            </a:r>
            <a:endParaRPr lang="id-ID" sz="4400" dirty="0">
              <a:latin typeface="Raleway ExtraBold" panose="020B0903030101060003" pitchFamily="34" charset="0"/>
            </a:endParaRP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39415E26-81C8-4732-8F0D-E72D502F43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4910" y="2323795"/>
            <a:ext cx="7807922" cy="3900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019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87834EE-6B24-4BC0-BED3-13B6956F73D4}"/>
              </a:ext>
            </a:extLst>
          </p:cNvPr>
          <p:cNvSpPr/>
          <p:nvPr/>
        </p:nvSpPr>
        <p:spPr>
          <a:xfrm>
            <a:off x="-1" y="0"/>
            <a:ext cx="429577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Light" panose="020F0502020204030203" pitchFamily="34" charset="0"/>
              <a:ea typeface="+mn-ea"/>
              <a:cs typeface="+mn-cs"/>
            </a:endParaRPr>
          </a:p>
        </p:txBody>
      </p:sp>
      <p:pic>
        <p:nvPicPr>
          <p:cNvPr id="7" name="Espaço Reservado para Imagem 6" descr="Foto em preto e branco de homem de terno e gravata&#10;&#10;Descrição gerada automaticamente">
            <a:extLst>
              <a:ext uri="{FF2B5EF4-FFF2-40B4-BE49-F238E27FC236}">
                <a16:creationId xmlns:a16="http://schemas.microsoft.com/office/drawing/2014/main" id="{F86332C4-8681-4A9D-B31E-FD21B67C008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19647" y="464707"/>
            <a:ext cx="2133600" cy="2133600"/>
          </a:xfr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91577D0-4C40-412B-8AB1-603830DB2958}"/>
              </a:ext>
            </a:extLst>
          </p:cNvPr>
          <p:cNvSpPr txBox="1"/>
          <p:nvPr/>
        </p:nvSpPr>
        <p:spPr>
          <a:xfrm>
            <a:off x="6496415" y="2136642"/>
            <a:ext cx="46764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aleway Light" panose="020B0403030101060003" pitchFamily="34" charset="0"/>
                <a:ea typeface="+mn-ea"/>
                <a:cs typeface="+mn-cs"/>
              </a:rPr>
              <a:t>Obrigado</a:t>
            </a: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aleway Light" panose="020B0403030101060003" pitchFamily="34" charset="0"/>
              <a:ea typeface="+mn-ea"/>
              <a:cs typeface="+mn-cs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1A2DE18-2158-4EEF-B15A-E59D148820C1}"/>
              </a:ext>
            </a:extLst>
          </p:cNvPr>
          <p:cNvSpPr/>
          <p:nvPr/>
        </p:nvSpPr>
        <p:spPr>
          <a:xfrm>
            <a:off x="4140196" y="687978"/>
            <a:ext cx="311154" cy="163257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Light" panose="020F0502020204030203" pitchFamily="34" charset="0"/>
              <a:ea typeface="+mn-ea"/>
              <a:cs typeface="+mn-cs"/>
            </a:endParaRPr>
          </a:p>
        </p:txBody>
      </p:sp>
      <p:grpSp>
        <p:nvGrpSpPr>
          <p:cNvPr id="45" name="Agrupar 44">
            <a:extLst>
              <a:ext uri="{FF2B5EF4-FFF2-40B4-BE49-F238E27FC236}">
                <a16:creationId xmlns:a16="http://schemas.microsoft.com/office/drawing/2014/main" id="{C868A03D-26BF-4C4E-81DC-C9C13AA818B0}"/>
              </a:ext>
            </a:extLst>
          </p:cNvPr>
          <p:cNvGrpSpPr/>
          <p:nvPr/>
        </p:nvGrpSpPr>
        <p:grpSpPr>
          <a:xfrm>
            <a:off x="697811" y="2782669"/>
            <a:ext cx="2936436" cy="3966065"/>
            <a:chOff x="954986" y="5216035"/>
            <a:chExt cx="2936436" cy="3966065"/>
          </a:xfrm>
        </p:grpSpPr>
        <p:grpSp>
          <p:nvGrpSpPr>
            <p:cNvPr id="46" name="Group 16">
              <a:extLst>
                <a:ext uri="{FF2B5EF4-FFF2-40B4-BE49-F238E27FC236}">
                  <a16:creationId xmlns:a16="http://schemas.microsoft.com/office/drawing/2014/main" id="{F9D93262-8D20-4830-8A3A-8D7374D29107}"/>
                </a:ext>
              </a:extLst>
            </p:cNvPr>
            <p:cNvGrpSpPr/>
            <p:nvPr/>
          </p:nvGrpSpPr>
          <p:grpSpPr>
            <a:xfrm>
              <a:off x="954986" y="5216035"/>
              <a:ext cx="2936436" cy="3144511"/>
              <a:chOff x="1818406" y="5309175"/>
              <a:chExt cx="2936436" cy="3144511"/>
            </a:xfrm>
          </p:grpSpPr>
          <p:grpSp>
            <p:nvGrpSpPr>
              <p:cNvPr id="51" name="Group 13">
                <a:extLst>
                  <a:ext uri="{FF2B5EF4-FFF2-40B4-BE49-F238E27FC236}">
                    <a16:creationId xmlns:a16="http://schemas.microsoft.com/office/drawing/2014/main" id="{E4459037-50A6-4355-A73F-10B661D5338B}"/>
                  </a:ext>
                </a:extLst>
              </p:cNvPr>
              <p:cNvGrpSpPr/>
              <p:nvPr/>
            </p:nvGrpSpPr>
            <p:grpSpPr>
              <a:xfrm>
                <a:off x="2022422" y="7231617"/>
                <a:ext cx="531605" cy="1222069"/>
                <a:chOff x="1581293" y="6662909"/>
                <a:chExt cx="531605" cy="1222069"/>
              </a:xfrm>
            </p:grpSpPr>
            <p:sp>
              <p:nvSpPr>
                <p:cNvPr id="54" name="Freeform 264">
                  <a:extLst>
                    <a:ext uri="{FF2B5EF4-FFF2-40B4-BE49-F238E27FC236}">
                      <a16:creationId xmlns:a16="http://schemas.microsoft.com/office/drawing/2014/main" id="{127741E9-1E66-4BE0-A79D-E08BA93C2BCB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581293" y="7356677"/>
                  <a:ext cx="528301" cy="528301"/>
                </a:xfrm>
                <a:custGeom>
                  <a:avLst/>
                  <a:gdLst>
                    <a:gd name="T0" fmla="*/ 88 w 176"/>
                    <a:gd name="T1" fmla="*/ 0 h 176"/>
                    <a:gd name="T2" fmla="*/ 0 w 176"/>
                    <a:gd name="T3" fmla="*/ 88 h 176"/>
                    <a:gd name="T4" fmla="*/ 88 w 176"/>
                    <a:gd name="T5" fmla="*/ 176 h 176"/>
                    <a:gd name="T6" fmla="*/ 176 w 176"/>
                    <a:gd name="T7" fmla="*/ 88 h 176"/>
                    <a:gd name="T8" fmla="*/ 88 w 176"/>
                    <a:gd name="T9" fmla="*/ 0 h 176"/>
                    <a:gd name="T10" fmla="*/ 88 w 176"/>
                    <a:gd name="T11" fmla="*/ 168 h 176"/>
                    <a:gd name="T12" fmla="*/ 8 w 176"/>
                    <a:gd name="T13" fmla="*/ 88 h 176"/>
                    <a:gd name="T14" fmla="*/ 88 w 176"/>
                    <a:gd name="T15" fmla="*/ 8 h 176"/>
                    <a:gd name="T16" fmla="*/ 168 w 176"/>
                    <a:gd name="T17" fmla="*/ 88 h 176"/>
                    <a:gd name="T18" fmla="*/ 88 w 176"/>
                    <a:gd name="T19" fmla="*/ 168 h 176"/>
                    <a:gd name="T20" fmla="*/ 96 w 176"/>
                    <a:gd name="T21" fmla="*/ 69 h 176"/>
                    <a:gd name="T22" fmla="*/ 101 w 176"/>
                    <a:gd name="T23" fmla="*/ 64 h 176"/>
                    <a:gd name="T24" fmla="*/ 108 w 176"/>
                    <a:gd name="T25" fmla="*/ 64 h 176"/>
                    <a:gd name="T26" fmla="*/ 108 w 176"/>
                    <a:gd name="T27" fmla="*/ 52 h 176"/>
                    <a:gd name="T28" fmla="*/ 97 w 176"/>
                    <a:gd name="T29" fmla="*/ 52 h 176"/>
                    <a:gd name="T30" fmla="*/ 80 w 176"/>
                    <a:gd name="T31" fmla="*/ 68 h 176"/>
                    <a:gd name="T32" fmla="*/ 80 w 176"/>
                    <a:gd name="T33" fmla="*/ 76 h 176"/>
                    <a:gd name="T34" fmla="*/ 72 w 176"/>
                    <a:gd name="T35" fmla="*/ 76 h 176"/>
                    <a:gd name="T36" fmla="*/ 72 w 176"/>
                    <a:gd name="T37" fmla="*/ 88 h 176"/>
                    <a:gd name="T38" fmla="*/ 80 w 176"/>
                    <a:gd name="T39" fmla="*/ 88 h 176"/>
                    <a:gd name="T40" fmla="*/ 80 w 176"/>
                    <a:gd name="T41" fmla="*/ 124 h 176"/>
                    <a:gd name="T42" fmla="*/ 96 w 176"/>
                    <a:gd name="T43" fmla="*/ 124 h 176"/>
                    <a:gd name="T44" fmla="*/ 96 w 176"/>
                    <a:gd name="T45" fmla="*/ 88 h 176"/>
                    <a:gd name="T46" fmla="*/ 107 w 176"/>
                    <a:gd name="T47" fmla="*/ 88 h 176"/>
                    <a:gd name="T48" fmla="*/ 108 w 176"/>
                    <a:gd name="T49" fmla="*/ 76 h 176"/>
                    <a:gd name="T50" fmla="*/ 96 w 176"/>
                    <a:gd name="T51" fmla="*/ 76 h 176"/>
                    <a:gd name="T52" fmla="*/ 96 w 176"/>
                    <a:gd name="T53" fmla="*/ 69 h 1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176" h="176">
                      <a:moveTo>
                        <a:pt x="88" y="0"/>
                      </a:moveTo>
                      <a:cubicBezTo>
                        <a:pt x="39" y="0"/>
                        <a:pt x="0" y="39"/>
                        <a:pt x="0" y="88"/>
                      </a:cubicBezTo>
                      <a:cubicBezTo>
                        <a:pt x="0" y="137"/>
                        <a:pt x="39" y="176"/>
                        <a:pt x="88" y="176"/>
                      </a:cubicBezTo>
                      <a:cubicBezTo>
                        <a:pt x="137" y="176"/>
                        <a:pt x="176" y="137"/>
                        <a:pt x="176" y="88"/>
                      </a:cubicBezTo>
                      <a:cubicBezTo>
                        <a:pt x="176" y="39"/>
                        <a:pt x="137" y="0"/>
                        <a:pt x="88" y="0"/>
                      </a:cubicBezTo>
                      <a:moveTo>
                        <a:pt x="88" y="168"/>
                      </a:moveTo>
                      <a:cubicBezTo>
                        <a:pt x="44" y="168"/>
                        <a:pt x="8" y="132"/>
                        <a:pt x="8" y="88"/>
                      </a:cubicBezTo>
                      <a:cubicBezTo>
                        <a:pt x="8" y="44"/>
                        <a:pt x="44" y="8"/>
                        <a:pt x="88" y="8"/>
                      </a:cubicBezTo>
                      <a:cubicBezTo>
                        <a:pt x="132" y="8"/>
                        <a:pt x="168" y="44"/>
                        <a:pt x="168" y="88"/>
                      </a:cubicBezTo>
                      <a:cubicBezTo>
                        <a:pt x="168" y="132"/>
                        <a:pt x="132" y="168"/>
                        <a:pt x="88" y="168"/>
                      </a:cubicBezTo>
                      <a:moveTo>
                        <a:pt x="96" y="69"/>
                      </a:moveTo>
                      <a:cubicBezTo>
                        <a:pt x="96" y="66"/>
                        <a:pt x="96" y="64"/>
                        <a:pt x="101" y="64"/>
                      </a:cubicBezTo>
                      <a:cubicBezTo>
                        <a:pt x="108" y="64"/>
                        <a:pt x="108" y="64"/>
                        <a:pt x="108" y="64"/>
                      </a:cubicBezTo>
                      <a:cubicBezTo>
                        <a:pt x="108" y="52"/>
                        <a:pt x="108" y="52"/>
                        <a:pt x="108" y="52"/>
                      </a:cubicBezTo>
                      <a:cubicBezTo>
                        <a:pt x="97" y="52"/>
                        <a:pt x="97" y="52"/>
                        <a:pt x="97" y="52"/>
                      </a:cubicBezTo>
                      <a:cubicBezTo>
                        <a:pt x="84" y="52"/>
                        <a:pt x="80" y="58"/>
                        <a:pt x="80" y="68"/>
                      </a:cubicBezTo>
                      <a:cubicBezTo>
                        <a:pt x="80" y="76"/>
                        <a:pt x="80" y="76"/>
                        <a:pt x="80" y="76"/>
                      </a:cubicBezTo>
                      <a:cubicBezTo>
                        <a:pt x="72" y="76"/>
                        <a:pt x="72" y="76"/>
                        <a:pt x="72" y="76"/>
                      </a:cubicBezTo>
                      <a:cubicBezTo>
                        <a:pt x="72" y="88"/>
                        <a:pt x="72" y="88"/>
                        <a:pt x="72" y="88"/>
                      </a:cubicBezTo>
                      <a:cubicBezTo>
                        <a:pt x="80" y="88"/>
                        <a:pt x="80" y="88"/>
                        <a:pt x="80" y="88"/>
                      </a:cubicBezTo>
                      <a:cubicBezTo>
                        <a:pt x="80" y="124"/>
                        <a:pt x="80" y="124"/>
                        <a:pt x="80" y="124"/>
                      </a:cubicBezTo>
                      <a:cubicBezTo>
                        <a:pt x="96" y="124"/>
                        <a:pt x="96" y="124"/>
                        <a:pt x="96" y="124"/>
                      </a:cubicBezTo>
                      <a:cubicBezTo>
                        <a:pt x="96" y="88"/>
                        <a:pt x="96" y="88"/>
                        <a:pt x="96" y="88"/>
                      </a:cubicBezTo>
                      <a:cubicBezTo>
                        <a:pt x="107" y="88"/>
                        <a:pt x="107" y="88"/>
                        <a:pt x="107" y="88"/>
                      </a:cubicBezTo>
                      <a:cubicBezTo>
                        <a:pt x="108" y="76"/>
                        <a:pt x="108" y="76"/>
                        <a:pt x="108" y="76"/>
                      </a:cubicBezTo>
                      <a:cubicBezTo>
                        <a:pt x="96" y="76"/>
                        <a:pt x="96" y="76"/>
                        <a:pt x="96" y="76"/>
                      </a:cubicBezTo>
                      <a:lnTo>
                        <a:pt x="96" y="69"/>
                      </a:lnTo>
                      <a:close/>
                    </a:path>
                  </a:pathLst>
                </a:custGeom>
                <a:solidFill>
                  <a:srgbClr val="4A86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3716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uk-UA" sz="2700" b="0" i="0" u="none" strike="noStrike" kern="0" cap="none" spc="0" normalizeH="0" baseline="0" noProof="0">
                    <a:ln>
                      <a:noFill/>
                    </a:ln>
                    <a:solidFill>
                      <a:srgbClr val="171C30"/>
                    </a:solidFill>
                    <a:effectLst/>
                    <a:uLnTx/>
                    <a:uFillTx/>
                    <a:latin typeface="Roboto"/>
                    <a:ea typeface="+mn-ea"/>
                    <a:cs typeface="+mn-cs"/>
                  </a:endParaRPr>
                </a:p>
              </p:txBody>
            </p:sp>
            <p:sp>
              <p:nvSpPr>
                <p:cNvPr id="55" name="Freeform 269">
                  <a:extLst>
                    <a:ext uri="{FF2B5EF4-FFF2-40B4-BE49-F238E27FC236}">
                      <a16:creationId xmlns:a16="http://schemas.microsoft.com/office/drawing/2014/main" id="{96559DB8-C23A-4357-B717-C9083D41F72C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596078" y="6662909"/>
                  <a:ext cx="516820" cy="528301"/>
                </a:xfrm>
                <a:custGeom>
                  <a:avLst/>
                  <a:gdLst>
                    <a:gd name="T0" fmla="*/ 64 w 176"/>
                    <a:gd name="T1" fmla="*/ 56 h 176"/>
                    <a:gd name="T2" fmla="*/ 56 w 176"/>
                    <a:gd name="T3" fmla="*/ 64 h 176"/>
                    <a:gd name="T4" fmla="*/ 64 w 176"/>
                    <a:gd name="T5" fmla="*/ 72 h 176"/>
                    <a:gd name="T6" fmla="*/ 72 w 176"/>
                    <a:gd name="T7" fmla="*/ 64 h 176"/>
                    <a:gd name="T8" fmla="*/ 64 w 176"/>
                    <a:gd name="T9" fmla="*/ 56 h 176"/>
                    <a:gd name="T10" fmla="*/ 56 w 176"/>
                    <a:gd name="T11" fmla="*/ 120 h 176"/>
                    <a:gd name="T12" fmla="*/ 72 w 176"/>
                    <a:gd name="T13" fmla="*/ 120 h 176"/>
                    <a:gd name="T14" fmla="*/ 72 w 176"/>
                    <a:gd name="T15" fmla="*/ 76 h 176"/>
                    <a:gd name="T16" fmla="*/ 56 w 176"/>
                    <a:gd name="T17" fmla="*/ 76 h 176"/>
                    <a:gd name="T18" fmla="*/ 56 w 176"/>
                    <a:gd name="T19" fmla="*/ 120 h 176"/>
                    <a:gd name="T20" fmla="*/ 109 w 176"/>
                    <a:gd name="T21" fmla="*/ 76 h 176"/>
                    <a:gd name="T22" fmla="*/ 96 w 176"/>
                    <a:gd name="T23" fmla="*/ 83 h 176"/>
                    <a:gd name="T24" fmla="*/ 96 w 176"/>
                    <a:gd name="T25" fmla="*/ 76 h 176"/>
                    <a:gd name="T26" fmla="*/ 80 w 176"/>
                    <a:gd name="T27" fmla="*/ 76 h 176"/>
                    <a:gd name="T28" fmla="*/ 80 w 176"/>
                    <a:gd name="T29" fmla="*/ 120 h 176"/>
                    <a:gd name="T30" fmla="*/ 96 w 176"/>
                    <a:gd name="T31" fmla="*/ 120 h 176"/>
                    <a:gd name="T32" fmla="*/ 96 w 176"/>
                    <a:gd name="T33" fmla="*/ 96 h 176"/>
                    <a:gd name="T34" fmla="*/ 103 w 176"/>
                    <a:gd name="T35" fmla="*/ 88 h 176"/>
                    <a:gd name="T36" fmla="*/ 108 w 176"/>
                    <a:gd name="T37" fmla="*/ 96 h 176"/>
                    <a:gd name="T38" fmla="*/ 108 w 176"/>
                    <a:gd name="T39" fmla="*/ 120 h 176"/>
                    <a:gd name="T40" fmla="*/ 124 w 176"/>
                    <a:gd name="T41" fmla="*/ 120 h 176"/>
                    <a:gd name="T42" fmla="*/ 124 w 176"/>
                    <a:gd name="T43" fmla="*/ 96 h 176"/>
                    <a:gd name="T44" fmla="*/ 109 w 176"/>
                    <a:gd name="T45" fmla="*/ 76 h 176"/>
                    <a:gd name="T46" fmla="*/ 88 w 176"/>
                    <a:gd name="T47" fmla="*/ 0 h 176"/>
                    <a:gd name="T48" fmla="*/ 0 w 176"/>
                    <a:gd name="T49" fmla="*/ 88 h 176"/>
                    <a:gd name="T50" fmla="*/ 88 w 176"/>
                    <a:gd name="T51" fmla="*/ 176 h 176"/>
                    <a:gd name="T52" fmla="*/ 176 w 176"/>
                    <a:gd name="T53" fmla="*/ 88 h 176"/>
                    <a:gd name="T54" fmla="*/ 88 w 176"/>
                    <a:gd name="T55" fmla="*/ 0 h 176"/>
                    <a:gd name="T56" fmla="*/ 88 w 176"/>
                    <a:gd name="T57" fmla="*/ 168 h 176"/>
                    <a:gd name="T58" fmla="*/ 8 w 176"/>
                    <a:gd name="T59" fmla="*/ 88 h 176"/>
                    <a:gd name="T60" fmla="*/ 88 w 176"/>
                    <a:gd name="T61" fmla="*/ 8 h 176"/>
                    <a:gd name="T62" fmla="*/ 168 w 176"/>
                    <a:gd name="T63" fmla="*/ 88 h 176"/>
                    <a:gd name="T64" fmla="*/ 88 w 176"/>
                    <a:gd name="T65" fmla="*/ 168 h 1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176" h="176">
                      <a:moveTo>
                        <a:pt x="64" y="56"/>
                      </a:moveTo>
                      <a:cubicBezTo>
                        <a:pt x="60" y="56"/>
                        <a:pt x="56" y="60"/>
                        <a:pt x="56" y="64"/>
                      </a:cubicBezTo>
                      <a:cubicBezTo>
                        <a:pt x="56" y="68"/>
                        <a:pt x="60" y="72"/>
                        <a:pt x="64" y="72"/>
                      </a:cubicBezTo>
                      <a:cubicBezTo>
                        <a:pt x="68" y="72"/>
                        <a:pt x="72" y="68"/>
                        <a:pt x="72" y="64"/>
                      </a:cubicBezTo>
                      <a:cubicBezTo>
                        <a:pt x="72" y="60"/>
                        <a:pt x="68" y="56"/>
                        <a:pt x="64" y="56"/>
                      </a:cubicBezTo>
                      <a:moveTo>
                        <a:pt x="56" y="120"/>
                      </a:moveTo>
                      <a:cubicBezTo>
                        <a:pt x="72" y="120"/>
                        <a:pt x="72" y="120"/>
                        <a:pt x="72" y="120"/>
                      </a:cubicBezTo>
                      <a:cubicBezTo>
                        <a:pt x="72" y="76"/>
                        <a:pt x="72" y="76"/>
                        <a:pt x="72" y="76"/>
                      </a:cubicBezTo>
                      <a:cubicBezTo>
                        <a:pt x="56" y="76"/>
                        <a:pt x="56" y="76"/>
                        <a:pt x="56" y="76"/>
                      </a:cubicBezTo>
                      <a:lnTo>
                        <a:pt x="56" y="120"/>
                      </a:lnTo>
                      <a:close/>
                      <a:moveTo>
                        <a:pt x="109" y="76"/>
                      </a:moveTo>
                      <a:cubicBezTo>
                        <a:pt x="98" y="76"/>
                        <a:pt x="96" y="83"/>
                        <a:pt x="96" y="83"/>
                      </a:cubicBezTo>
                      <a:cubicBezTo>
                        <a:pt x="96" y="76"/>
                        <a:pt x="96" y="76"/>
                        <a:pt x="96" y="76"/>
                      </a:cubicBezTo>
                      <a:cubicBezTo>
                        <a:pt x="80" y="76"/>
                        <a:pt x="80" y="76"/>
                        <a:pt x="80" y="76"/>
                      </a:cubicBezTo>
                      <a:cubicBezTo>
                        <a:pt x="80" y="120"/>
                        <a:pt x="80" y="120"/>
                        <a:pt x="80" y="120"/>
                      </a:cubicBezTo>
                      <a:cubicBezTo>
                        <a:pt x="96" y="120"/>
                        <a:pt x="96" y="120"/>
                        <a:pt x="96" y="120"/>
                      </a:cubicBezTo>
                      <a:cubicBezTo>
                        <a:pt x="96" y="96"/>
                        <a:pt x="96" y="96"/>
                        <a:pt x="96" y="96"/>
                      </a:cubicBezTo>
                      <a:cubicBezTo>
                        <a:pt x="96" y="96"/>
                        <a:pt x="96" y="88"/>
                        <a:pt x="103" y="88"/>
                      </a:cubicBezTo>
                      <a:cubicBezTo>
                        <a:pt x="107" y="88"/>
                        <a:pt x="108" y="92"/>
                        <a:pt x="108" y="96"/>
                      </a:cubicBezTo>
                      <a:cubicBezTo>
                        <a:pt x="108" y="120"/>
                        <a:pt x="108" y="120"/>
                        <a:pt x="108" y="120"/>
                      </a:cubicBezTo>
                      <a:cubicBezTo>
                        <a:pt x="124" y="120"/>
                        <a:pt x="124" y="120"/>
                        <a:pt x="124" y="120"/>
                      </a:cubicBezTo>
                      <a:cubicBezTo>
                        <a:pt x="124" y="96"/>
                        <a:pt x="124" y="96"/>
                        <a:pt x="124" y="96"/>
                      </a:cubicBezTo>
                      <a:cubicBezTo>
                        <a:pt x="124" y="83"/>
                        <a:pt x="119" y="76"/>
                        <a:pt x="109" y="76"/>
                      </a:cubicBezTo>
                      <a:moveTo>
                        <a:pt x="88" y="0"/>
                      </a:moveTo>
                      <a:cubicBezTo>
                        <a:pt x="39" y="0"/>
                        <a:pt x="0" y="39"/>
                        <a:pt x="0" y="88"/>
                      </a:cubicBezTo>
                      <a:cubicBezTo>
                        <a:pt x="0" y="137"/>
                        <a:pt x="39" y="176"/>
                        <a:pt x="88" y="176"/>
                      </a:cubicBezTo>
                      <a:cubicBezTo>
                        <a:pt x="137" y="176"/>
                        <a:pt x="176" y="137"/>
                        <a:pt x="176" y="88"/>
                      </a:cubicBezTo>
                      <a:cubicBezTo>
                        <a:pt x="176" y="39"/>
                        <a:pt x="137" y="0"/>
                        <a:pt x="88" y="0"/>
                      </a:cubicBezTo>
                      <a:moveTo>
                        <a:pt x="88" y="168"/>
                      </a:moveTo>
                      <a:cubicBezTo>
                        <a:pt x="44" y="168"/>
                        <a:pt x="8" y="132"/>
                        <a:pt x="8" y="88"/>
                      </a:cubicBezTo>
                      <a:cubicBezTo>
                        <a:pt x="8" y="44"/>
                        <a:pt x="44" y="8"/>
                        <a:pt x="88" y="8"/>
                      </a:cubicBezTo>
                      <a:cubicBezTo>
                        <a:pt x="132" y="8"/>
                        <a:pt x="168" y="44"/>
                        <a:pt x="168" y="88"/>
                      </a:cubicBezTo>
                      <a:cubicBezTo>
                        <a:pt x="168" y="132"/>
                        <a:pt x="132" y="168"/>
                        <a:pt x="88" y="168"/>
                      </a:cubicBezTo>
                    </a:path>
                  </a:pathLst>
                </a:custGeom>
                <a:solidFill>
                  <a:srgbClr val="4A86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3716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uk-UA" sz="2700" b="0" i="0" u="none" strike="noStrike" kern="0" cap="none" spc="0" normalizeH="0" baseline="0" noProof="0">
                    <a:ln>
                      <a:noFill/>
                    </a:ln>
                    <a:solidFill>
                      <a:srgbClr val="171C30"/>
                    </a:solidFill>
                    <a:effectLst/>
                    <a:uLnTx/>
                    <a:uFillTx/>
                    <a:latin typeface="Roboto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52" name="TextBox 14">
                <a:extLst>
                  <a:ext uri="{FF2B5EF4-FFF2-40B4-BE49-F238E27FC236}">
                    <a16:creationId xmlns:a16="http://schemas.microsoft.com/office/drawing/2014/main" id="{EE0419B5-BC5D-4A45-ADFC-4AA6315DF77C}"/>
                  </a:ext>
                </a:extLst>
              </p:cNvPr>
              <p:cNvSpPr txBox="1"/>
              <p:nvPr/>
            </p:nvSpPr>
            <p:spPr>
              <a:xfrm>
                <a:off x="1859242" y="5309175"/>
                <a:ext cx="28956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13716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3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1C2229"/>
                    </a:solidFill>
                    <a:effectLst/>
                    <a:uLnTx/>
                    <a:uFillTx/>
                    <a:latin typeface="Roboto Condensed"/>
                    <a:ea typeface="+mn-ea"/>
                    <a:cs typeface="+mn-cs"/>
                  </a:rPr>
                  <a:t>Bruno</a:t>
                </a:r>
                <a:r>
                  <a:rPr kumimoji="0" lang="en-US" sz="3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4A86FF"/>
                    </a:solidFill>
                    <a:effectLst/>
                    <a:uLnTx/>
                    <a:uFillTx/>
                    <a:latin typeface="Roboto Condensed"/>
                    <a:ea typeface="+mn-ea"/>
                    <a:cs typeface="+mn-cs"/>
                  </a:rPr>
                  <a:t> </a:t>
                </a:r>
                <a:r>
                  <a:rPr kumimoji="0" lang="en-US" sz="3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171C30"/>
                    </a:solidFill>
                    <a:effectLst/>
                    <a:uLnTx/>
                    <a:uFillTx/>
                    <a:latin typeface="Roboto Condensed"/>
                    <a:ea typeface="+mn-ea"/>
                    <a:cs typeface="+mn-cs"/>
                  </a:rPr>
                  <a:t>Brito</a:t>
                </a:r>
                <a:endParaRPr kumimoji="0" lang="uk-UA" sz="3600" b="0" i="0" u="none" strike="noStrike" kern="0" cap="none" spc="0" normalizeH="0" baseline="0" noProof="0" dirty="0">
                  <a:ln>
                    <a:noFill/>
                  </a:ln>
                  <a:solidFill>
                    <a:srgbClr val="171C30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endParaRPr>
              </a:p>
            </p:txBody>
          </p:sp>
          <p:sp>
            <p:nvSpPr>
              <p:cNvPr id="53" name="TextBox 15">
                <a:extLst>
                  <a:ext uri="{FF2B5EF4-FFF2-40B4-BE49-F238E27FC236}">
                    <a16:creationId xmlns:a16="http://schemas.microsoft.com/office/drawing/2014/main" id="{B5C83A84-2D0A-4A0D-9B45-67FA74855C4F}"/>
                  </a:ext>
                </a:extLst>
              </p:cNvPr>
              <p:cNvSpPr txBox="1"/>
              <p:nvPr/>
            </p:nvSpPr>
            <p:spPr>
              <a:xfrm>
                <a:off x="1818406" y="6130192"/>
                <a:ext cx="290014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13716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858591"/>
                    </a:solidFill>
                    <a:effectLst/>
                    <a:uLnTx/>
                    <a:uFillTx/>
                    <a:latin typeface="Roboto"/>
                    <a:ea typeface="+mn-ea"/>
                    <a:cs typeface="+mn-cs"/>
                  </a:rPr>
                  <a:t>Microsoft MVP</a:t>
                </a:r>
                <a:b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858591"/>
                    </a:solidFill>
                    <a:effectLst/>
                    <a:uLnTx/>
                    <a:uFillTx/>
                    <a:latin typeface="Roboto"/>
                    <a:ea typeface="+mn-ea"/>
                    <a:cs typeface="+mn-cs"/>
                  </a:rPr>
                </a:b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858591"/>
                    </a:solidFill>
                    <a:effectLst/>
                    <a:uLnTx/>
                    <a:uFillTx/>
                    <a:latin typeface="Roboto"/>
                    <a:ea typeface="+mn-ea"/>
                    <a:cs typeface="+mn-cs"/>
                  </a:rPr>
                  <a:t>Software craftsmanship</a:t>
                </a:r>
                <a:endParaRPr kumimoji="0" lang="uk-UA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858591"/>
                  </a:solidFill>
                  <a:effectLst/>
                  <a:uLnTx/>
                  <a:uFillTx/>
                  <a:latin typeface="Roboto"/>
                  <a:ea typeface="+mn-ea"/>
                  <a:cs typeface="+mn-cs"/>
                </a:endParaRPr>
              </a:p>
            </p:txBody>
          </p:sp>
        </p:grpSp>
        <p:sp>
          <p:nvSpPr>
            <p:cNvPr id="47" name="Retângulo 46">
              <a:extLst>
                <a:ext uri="{FF2B5EF4-FFF2-40B4-BE49-F238E27FC236}">
                  <a16:creationId xmlns:a16="http://schemas.microsoft.com/office/drawing/2014/main" id="{564C298E-428F-44AD-9A2D-672261C54EF0}"/>
                </a:ext>
              </a:extLst>
            </p:cNvPr>
            <p:cNvSpPr/>
            <p:nvPr/>
          </p:nvSpPr>
          <p:spPr>
            <a:xfrm>
              <a:off x="1709286" y="7185508"/>
              <a:ext cx="146867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1371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171C30"/>
                  </a:solidFill>
                  <a:effectLst/>
                  <a:uLnTx/>
                  <a:uFillTx/>
                  <a:latin typeface="Roboto"/>
                  <a:ea typeface="+mn-ea"/>
                  <a:cs typeface="+mn-cs"/>
                </a:rPr>
                <a:t>bhdebrito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171C30"/>
                </a:solidFill>
                <a:effectLst/>
                <a:uLnTx/>
                <a:uFillTx/>
                <a:latin typeface="Roboto"/>
                <a:ea typeface="+mn-ea"/>
                <a:cs typeface="+mn-cs"/>
              </a:endParaRPr>
            </a:p>
          </p:txBody>
        </p:sp>
        <p:sp>
          <p:nvSpPr>
            <p:cNvPr id="48" name="Retângulo 47">
              <a:extLst>
                <a:ext uri="{FF2B5EF4-FFF2-40B4-BE49-F238E27FC236}">
                  <a16:creationId xmlns:a16="http://schemas.microsoft.com/office/drawing/2014/main" id="{9DD1629A-D54C-403F-8A9A-E9A6428E861A}"/>
                </a:ext>
              </a:extLst>
            </p:cNvPr>
            <p:cNvSpPr/>
            <p:nvPr/>
          </p:nvSpPr>
          <p:spPr>
            <a:xfrm>
              <a:off x="1716698" y="7865562"/>
              <a:ext cx="175240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1371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171C30"/>
                  </a:solidFill>
                  <a:effectLst/>
                  <a:uLnTx/>
                  <a:uFillTx/>
                  <a:latin typeface="Roboto"/>
                  <a:ea typeface="+mn-ea"/>
                  <a:cs typeface="+mn-cs"/>
                </a:rPr>
                <a:t>brunohbrito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171C30"/>
                </a:solidFill>
                <a:effectLst/>
                <a:uLnTx/>
                <a:uFillTx/>
                <a:latin typeface="Roboto"/>
                <a:ea typeface="+mn-ea"/>
                <a:cs typeface="+mn-cs"/>
              </a:endParaRPr>
            </a:p>
          </p:txBody>
        </p:sp>
        <p:sp>
          <p:nvSpPr>
            <p:cNvPr id="49" name="Retângulo 48">
              <a:extLst>
                <a:ext uri="{FF2B5EF4-FFF2-40B4-BE49-F238E27FC236}">
                  <a16:creationId xmlns:a16="http://schemas.microsoft.com/office/drawing/2014/main" id="{FE2641C1-A1D5-4272-A7A3-40D659B0AB9C}"/>
                </a:ext>
              </a:extLst>
            </p:cNvPr>
            <p:cNvSpPr/>
            <p:nvPr/>
          </p:nvSpPr>
          <p:spPr>
            <a:xfrm>
              <a:off x="1717419" y="8656094"/>
              <a:ext cx="1733167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1371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1C2229"/>
                  </a:solidFill>
                  <a:effectLst/>
                  <a:uLnTx/>
                  <a:uFillTx/>
                  <a:latin typeface="Roboto"/>
                  <a:ea typeface="+mn-ea"/>
                  <a:cs typeface="+mn-cs"/>
                </a:rPr>
                <a:t>brunohbrito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1C2229"/>
                </a:solidFill>
                <a:effectLst/>
                <a:uLnTx/>
                <a:uFillTx/>
                <a:latin typeface="Roboto"/>
                <a:ea typeface="+mn-ea"/>
                <a:cs typeface="+mn-cs"/>
              </a:endParaRPr>
            </a:p>
          </p:txBody>
        </p:sp>
        <p:graphicFrame>
          <p:nvGraphicFramePr>
            <p:cNvPr id="50" name="Objeto 49">
              <a:extLst>
                <a:ext uri="{FF2B5EF4-FFF2-40B4-BE49-F238E27FC236}">
                  <a16:creationId xmlns:a16="http://schemas.microsoft.com/office/drawing/2014/main" id="{86F09514-36E6-413D-8D6B-49AD905714C3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159003" y="8624404"/>
            <a:ext cx="557696" cy="55769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29129" r:id="rId5" imgW="7034760" imgH="7034760" progId="">
                    <p:embed/>
                  </p:oleObj>
                </mc:Choice>
                <mc:Fallback>
                  <p:oleObj r:id="rId5" imgW="7034760" imgH="7034760" progId="">
                    <p:embed/>
                    <p:pic>
                      <p:nvPicPr>
                        <p:cNvPr id="50" name="Objeto 49">
                          <a:extLst>
                            <a:ext uri="{FF2B5EF4-FFF2-40B4-BE49-F238E27FC236}">
                              <a16:creationId xmlns:a16="http://schemas.microsoft.com/office/drawing/2014/main" id="{86F09514-36E6-413D-8D6B-49AD905714C3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1159003" y="8624404"/>
                          <a:ext cx="557696" cy="557696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pic>
        <p:nvPicPr>
          <p:cNvPr id="15" name="Imagem 14" descr="Texto preto sobre fundo branco&#10;&#10;Descrição gerada automaticamente">
            <a:extLst>
              <a:ext uri="{FF2B5EF4-FFF2-40B4-BE49-F238E27FC236}">
                <a16:creationId xmlns:a16="http://schemas.microsoft.com/office/drawing/2014/main" id="{7187AD63-671C-4F84-AF35-9E19DB10475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2783" y="5114640"/>
            <a:ext cx="914402" cy="1447803"/>
          </a:xfrm>
          <a:prstGeom prst="rect">
            <a:avLst/>
          </a:prstGeom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2353785D-98AB-41A8-A928-0973D5232E0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19822" y="5114640"/>
            <a:ext cx="1000125" cy="1447802"/>
          </a:xfrm>
          <a:prstGeom prst="rect">
            <a:avLst/>
          </a:prstGeom>
        </p:spPr>
      </p:pic>
      <p:pic>
        <p:nvPicPr>
          <p:cNvPr id="1031" name="Picture 7" descr="OAuth – Wikipédia, a enciclopédia livre">
            <a:extLst>
              <a:ext uri="{FF2B5EF4-FFF2-40B4-BE49-F238E27FC236}">
                <a16:creationId xmlns:a16="http://schemas.microsoft.com/office/drawing/2014/main" id="{471B5C43-3FDC-444B-ABD2-D4B830836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4460" y="5058732"/>
            <a:ext cx="1663539" cy="1668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912337"/>
      </p:ext>
    </p:extLst>
  </p:cSld>
  <p:clrMapOvr>
    <a:masterClrMapping/>
  </p:clrMapOvr>
  <p:transition spd="slow">
    <p:push dir="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decel="10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decel="100000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nodeType="withEffect" p14:presetBounceEnd="49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9000">
                                          <p:cBhvr additive="base">
                                            <p:cTn id="15" dur="10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9000">
                                          <p:cBhvr additive="base">
                                            <p:cTn id="16" dur="10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4" grpId="0"/>
          <p:bldP spid="35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decel="10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decel="100000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4" grpId="0"/>
          <p:bldP spid="35" grpId="0" animBg="1"/>
        </p:bldLst>
      </p:timing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87834EE-6B24-4BC0-BED3-13B6956F73D4}"/>
              </a:ext>
            </a:extLst>
          </p:cNvPr>
          <p:cNvSpPr/>
          <p:nvPr/>
        </p:nvSpPr>
        <p:spPr>
          <a:xfrm>
            <a:off x="-1" y="0"/>
            <a:ext cx="429577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Light" panose="020F0502020204030203" pitchFamily="34" charset="0"/>
              <a:ea typeface="+mn-ea"/>
              <a:cs typeface="+mn-cs"/>
            </a:endParaRPr>
          </a:p>
        </p:txBody>
      </p:sp>
      <p:pic>
        <p:nvPicPr>
          <p:cNvPr id="7" name="Espaço Reservado para Imagem 6" descr="Foto em preto e branco de homem de terno e gravata&#10;&#10;Descrição gerada automaticamente">
            <a:extLst>
              <a:ext uri="{FF2B5EF4-FFF2-40B4-BE49-F238E27FC236}">
                <a16:creationId xmlns:a16="http://schemas.microsoft.com/office/drawing/2014/main" id="{F86332C4-8681-4A9D-B31E-FD21B67C008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19647" y="464707"/>
            <a:ext cx="2133600" cy="2133600"/>
          </a:xfr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91577D0-4C40-412B-8AB1-603830DB2958}"/>
              </a:ext>
            </a:extLst>
          </p:cNvPr>
          <p:cNvSpPr txBox="1"/>
          <p:nvPr/>
        </p:nvSpPr>
        <p:spPr>
          <a:xfrm>
            <a:off x="5867765" y="278311"/>
            <a:ext cx="4784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aleway Light" panose="020B0403030101060003" pitchFamily="34" charset="0"/>
                <a:ea typeface="+mn-ea"/>
                <a:cs typeface="+mn-cs"/>
              </a:rPr>
              <a:t>Pai de um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aleway Light" panose="020B0403030101060003" pitchFamily="34" charset="0"/>
                <a:ea typeface="+mn-ea"/>
                <a:cs typeface="+mn-cs"/>
              </a:rPr>
              <a:t>garoto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aleway Light" panose="020B0403030101060003" pitchFamily="34" charset="0"/>
                <a:ea typeface="+mn-ea"/>
                <a:cs typeface="+mn-cs"/>
              </a:rPr>
              <a:t> e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aleway Light" panose="020B0403030101060003" pitchFamily="34" charset="0"/>
                <a:ea typeface="+mn-ea"/>
                <a:cs typeface="+mn-cs"/>
              </a:rPr>
              <a:t>duas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aleway Light" panose="020B0403030101060003" pitchFamily="34" charset="0"/>
                <a:ea typeface="+mn-ea"/>
                <a:cs typeface="+mn-cs"/>
              </a:rPr>
              <a:t> meninas (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aleway Light" panose="020B0403030101060003" pitchFamily="34" charset="0"/>
                <a:ea typeface="+mn-ea"/>
                <a:cs typeface="+mn-cs"/>
              </a:rPr>
              <a:t>Gêmeas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aleway Light" panose="020B0403030101060003" pitchFamily="34" charset="0"/>
                <a:ea typeface="+mn-ea"/>
                <a:cs typeface="+mn-cs"/>
              </a:rPr>
              <a:t>)</a:t>
            </a: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aleway Light" panose="020B0403030101060003" pitchFamily="34" charset="0"/>
              <a:ea typeface="+mn-ea"/>
              <a:cs typeface="+mn-cs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E07DF60-711F-4279-8C67-248AA1D0E34C}"/>
              </a:ext>
            </a:extLst>
          </p:cNvPr>
          <p:cNvGrpSpPr/>
          <p:nvPr/>
        </p:nvGrpSpPr>
        <p:grpSpPr>
          <a:xfrm>
            <a:off x="6096000" y="2349249"/>
            <a:ext cx="4571999" cy="393302"/>
            <a:chOff x="6115053" y="4067244"/>
            <a:chExt cx="4571999" cy="393302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6FD4B400-600D-4207-87FA-D534247BCF52}"/>
                </a:ext>
              </a:extLst>
            </p:cNvPr>
            <p:cNvCxnSpPr>
              <a:cxnSpLocks/>
            </p:cNvCxnSpPr>
            <p:nvPr/>
          </p:nvCxnSpPr>
          <p:spPr>
            <a:xfrm>
              <a:off x="6238875" y="4460546"/>
              <a:ext cx="4305300" cy="0"/>
            </a:xfrm>
            <a:prstGeom prst="line">
              <a:avLst/>
            </a:prstGeom>
            <a:ln w="203200" cap="rnd">
              <a:solidFill>
                <a:schemeClr val="tx1">
                  <a:lumMod val="90000"/>
                  <a:lumOff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6D1D739-73DA-4C3B-B451-FBD5F766427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38875" y="4450849"/>
              <a:ext cx="4305300" cy="9697"/>
            </a:xfrm>
            <a:prstGeom prst="line">
              <a:avLst/>
            </a:prstGeom>
            <a:ln w="101600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77FC821-8243-4950-8487-F7BA256E6DEB}"/>
                </a:ext>
              </a:extLst>
            </p:cNvPr>
            <p:cNvSpPr txBox="1"/>
            <p:nvPr/>
          </p:nvSpPr>
          <p:spPr>
            <a:xfrm>
              <a:off x="6115053" y="4067244"/>
              <a:ext cx="457199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aleway Light" panose="020B0403030101060003" pitchFamily="34" charset="0"/>
                  <a:ea typeface="+mn-ea"/>
                  <a:cs typeface="+mn-cs"/>
                </a:rPr>
                <a:t>Genius SIS - @Florida – Software Engineer</a:t>
              </a:r>
              <a:endParaRPr kumimoji="0" lang="id-ID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aleway Light" panose="020B0403030101060003" pitchFamily="34" charset="0"/>
                <a:ea typeface="+mn-ea"/>
                <a:cs typeface="+mn-cs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E85BA01-C132-4D20-B753-E327A9AFFA29}"/>
              </a:ext>
            </a:extLst>
          </p:cNvPr>
          <p:cNvGrpSpPr/>
          <p:nvPr/>
        </p:nvGrpSpPr>
        <p:grpSpPr>
          <a:xfrm>
            <a:off x="6096000" y="3001624"/>
            <a:ext cx="4571999" cy="393302"/>
            <a:chOff x="6115053" y="4067244"/>
            <a:chExt cx="4571999" cy="393302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DD0BD50-AA37-454E-BB3F-CD10184E2749}"/>
                </a:ext>
              </a:extLst>
            </p:cNvPr>
            <p:cNvCxnSpPr>
              <a:cxnSpLocks/>
            </p:cNvCxnSpPr>
            <p:nvPr/>
          </p:nvCxnSpPr>
          <p:spPr>
            <a:xfrm>
              <a:off x="6238875" y="4460546"/>
              <a:ext cx="4305300" cy="0"/>
            </a:xfrm>
            <a:prstGeom prst="line">
              <a:avLst/>
            </a:prstGeom>
            <a:ln w="203200" cap="rnd">
              <a:solidFill>
                <a:schemeClr val="tx1">
                  <a:lumMod val="90000"/>
                  <a:lumOff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FC583AF-E98D-4301-A919-2FEEBFA919E8}"/>
                </a:ext>
              </a:extLst>
            </p:cNvPr>
            <p:cNvCxnSpPr>
              <a:cxnSpLocks/>
            </p:cNvCxnSpPr>
            <p:nvPr/>
          </p:nvCxnSpPr>
          <p:spPr>
            <a:xfrm>
              <a:off x="6238875" y="4460546"/>
              <a:ext cx="4305300" cy="0"/>
            </a:xfrm>
            <a:prstGeom prst="line">
              <a:avLst/>
            </a:prstGeom>
            <a:ln w="101600" cap="rnd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C8A9D7E-E06A-41C0-ADC2-D9EBFFE711C4}"/>
                </a:ext>
              </a:extLst>
            </p:cNvPr>
            <p:cNvSpPr txBox="1"/>
            <p:nvPr/>
          </p:nvSpPr>
          <p:spPr>
            <a:xfrm>
              <a:off x="6115053" y="4067244"/>
              <a:ext cx="457199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aleway Light" panose="020B0403030101060003" pitchFamily="34" charset="0"/>
                  <a:ea typeface="+mn-ea"/>
                  <a:cs typeface="+mn-cs"/>
                </a:rPr>
                <a:t>Fornax - @</a:t>
              </a:r>
              <a:r>
                <a:rPr kumimoji="0" lang="en-US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aleway Light" panose="020B0403030101060003" pitchFamily="34" charset="0"/>
                  <a:ea typeface="+mn-ea"/>
                  <a:cs typeface="+mn-cs"/>
                </a:rPr>
                <a:t>Brasil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aleway Light" panose="020B0403030101060003" pitchFamily="34" charset="0"/>
                  <a:ea typeface="+mn-ea"/>
                  <a:cs typeface="+mn-cs"/>
                </a:rPr>
                <a:t> – Consultor</a:t>
              </a:r>
              <a:endParaRPr kumimoji="0" lang="id-ID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aleway Light" panose="020B0403030101060003" pitchFamily="34" charset="0"/>
                <a:ea typeface="+mn-ea"/>
                <a:cs typeface="+mn-cs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A9AE02A-D003-4E8F-91E3-9BA70B2C40DC}"/>
              </a:ext>
            </a:extLst>
          </p:cNvPr>
          <p:cNvGrpSpPr/>
          <p:nvPr/>
        </p:nvGrpSpPr>
        <p:grpSpPr>
          <a:xfrm>
            <a:off x="6096000" y="3715999"/>
            <a:ext cx="4571999" cy="393302"/>
            <a:chOff x="6115053" y="4067244"/>
            <a:chExt cx="4571999" cy="393302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F1903547-1CF7-4EEA-8143-9C8400C0F9B6}"/>
                </a:ext>
              </a:extLst>
            </p:cNvPr>
            <p:cNvCxnSpPr>
              <a:cxnSpLocks/>
            </p:cNvCxnSpPr>
            <p:nvPr/>
          </p:nvCxnSpPr>
          <p:spPr>
            <a:xfrm>
              <a:off x="6238875" y="4460546"/>
              <a:ext cx="4305300" cy="0"/>
            </a:xfrm>
            <a:prstGeom prst="line">
              <a:avLst/>
            </a:prstGeom>
            <a:ln w="203200" cap="rnd">
              <a:solidFill>
                <a:schemeClr val="tx1">
                  <a:lumMod val="90000"/>
                  <a:lumOff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02A8589F-A1D0-4274-9D2A-5DA2E050AAF9}"/>
                </a:ext>
              </a:extLst>
            </p:cNvPr>
            <p:cNvCxnSpPr>
              <a:cxnSpLocks/>
            </p:cNvCxnSpPr>
            <p:nvPr/>
          </p:nvCxnSpPr>
          <p:spPr>
            <a:xfrm>
              <a:off x="6238875" y="4460546"/>
              <a:ext cx="4305300" cy="0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5C264A3-B71E-4EBF-9AFF-DE7DC843F2BC}"/>
                </a:ext>
              </a:extLst>
            </p:cNvPr>
            <p:cNvSpPr txBox="1"/>
            <p:nvPr/>
          </p:nvSpPr>
          <p:spPr>
            <a:xfrm>
              <a:off x="6115053" y="4067244"/>
              <a:ext cx="457199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aleway Light" panose="020B0403030101060003" pitchFamily="34" charset="0"/>
                  <a:ea typeface="+mn-ea"/>
                  <a:cs typeface="+mn-cs"/>
                </a:rPr>
                <a:t>@JP Project / @Blog / @Palestra</a:t>
              </a:r>
              <a:endParaRPr kumimoji="0" lang="id-ID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aleway Light" panose="020B0403030101060003" pitchFamily="34" charset="0"/>
                <a:ea typeface="+mn-ea"/>
                <a:cs typeface="+mn-cs"/>
              </a:endParaRPr>
            </a:p>
          </p:txBody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81A2DE18-2158-4EEF-B15A-E59D148820C1}"/>
              </a:ext>
            </a:extLst>
          </p:cNvPr>
          <p:cNvSpPr/>
          <p:nvPr/>
        </p:nvSpPr>
        <p:spPr>
          <a:xfrm>
            <a:off x="4140197" y="1671461"/>
            <a:ext cx="311154" cy="163257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Light" panose="020F0502020204030203" pitchFamily="34" charset="0"/>
              <a:ea typeface="+mn-ea"/>
              <a:cs typeface="+mn-cs"/>
            </a:endParaRPr>
          </a:p>
        </p:txBody>
      </p:sp>
      <p:grpSp>
        <p:nvGrpSpPr>
          <p:cNvPr id="45" name="Agrupar 44">
            <a:extLst>
              <a:ext uri="{FF2B5EF4-FFF2-40B4-BE49-F238E27FC236}">
                <a16:creationId xmlns:a16="http://schemas.microsoft.com/office/drawing/2014/main" id="{C868A03D-26BF-4C4E-81DC-C9C13AA818B0}"/>
              </a:ext>
            </a:extLst>
          </p:cNvPr>
          <p:cNvGrpSpPr/>
          <p:nvPr/>
        </p:nvGrpSpPr>
        <p:grpSpPr>
          <a:xfrm>
            <a:off x="697811" y="2782669"/>
            <a:ext cx="2936436" cy="3845750"/>
            <a:chOff x="954986" y="5216035"/>
            <a:chExt cx="2936436" cy="3845750"/>
          </a:xfrm>
        </p:grpSpPr>
        <p:grpSp>
          <p:nvGrpSpPr>
            <p:cNvPr id="46" name="Group 16">
              <a:extLst>
                <a:ext uri="{FF2B5EF4-FFF2-40B4-BE49-F238E27FC236}">
                  <a16:creationId xmlns:a16="http://schemas.microsoft.com/office/drawing/2014/main" id="{F9D93262-8D20-4830-8A3A-8D7374D29107}"/>
                </a:ext>
              </a:extLst>
            </p:cNvPr>
            <p:cNvGrpSpPr/>
            <p:nvPr/>
          </p:nvGrpSpPr>
          <p:grpSpPr>
            <a:xfrm>
              <a:off x="954986" y="5216035"/>
              <a:ext cx="2936436" cy="3144511"/>
              <a:chOff x="1818406" y="5309175"/>
              <a:chExt cx="2936436" cy="3144511"/>
            </a:xfrm>
          </p:grpSpPr>
          <p:grpSp>
            <p:nvGrpSpPr>
              <p:cNvPr id="51" name="Group 13">
                <a:extLst>
                  <a:ext uri="{FF2B5EF4-FFF2-40B4-BE49-F238E27FC236}">
                    <a16:creationId xmlns:a16="http://schemas.microsoft.com/office/drawing/2014/main" id="{E4459037-50A6-4355-A73F-10B661D5338B}"/>
                  </a:ext>
                </a:extLst>
              </p:cNvPr>
              <p:cNvGrpSpPr/>
              <p:nvPr/>
            </p:nvGrpSpPr>
            <p:grpSpPr>
              <a:xfrm>
                <a:off x="2022422" y="7231617"/>
                <a:ext cx="531605" cy="1222069"/>
                <a:chOff x="1581293" y="6662909"/>
                <a:chExt cx="531605" cy="1222069"/>
              </a:xfrm>
            </p:grpSpPr>
            <p:sp>
              <p:nvSpPr>
                <p:cNvPr id="54" name="Freeform 264">
                  <a:extLst>
                    <a:ext uri="{FF2B5EF4-FFF2-40B4-BE49-F238E27FC236}">
                      <a16:creationId xmlns:a16="http://schemas.microsoft.com/office/drawing/2014/main" id="{127741E9-1E66-4BE0-A79D-E08BA93C2BCB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581293" y="7356677"/>
                  <a:ext cx="528301" cy="528301"/>
                </a:xfrm>
                <a:custGeom>
                  <a:avLst/>
                  <a:gdLst>
                    <a:gd name="T0" fmla="*/ 88 w 176"/>
                    <a:gd name="T1" fmla="*/ 0 h 176"/>
                    <a:gd name="T2" fmla="*/ 0 w 176"/>
                    <a:gd name="T3" fmla="*/ 88 h 176"/>
                    <a:gd name="T4" fmla="*/ 88 w 176"/>
                    <a:gd name="T5" fmla="*/ 176 h 176"/>
                    <a:gd name="T6" fmla="*/ 176 w 176"/>
                    <a:gd name="T7" fmla="*/ 88 h 176"/>
                    <a:gd name="T8" fmla="*/ 88 w 176"/>
                    <a:gd name="T9" fmla="*/ 0 h 176"/>
                    <a:gd name="T10" fmla="*/ 88 w 176"/>
                    <a:gd name="T11" fmla="*/ 168 h 176"/>
                    <a:gd name="T12" fmla="*/ 8 w 176"/>
                    <a:gd name="T13" fmla="*/ 88 h 176"/>
                    <a:gd name="T14" fmla="*/ 88 w 176"/>
                    <a:gd name="T15" fmla="*/ 8 h 176"/>
                    <a:gd name="T16" fmla="*/ 168 w 176"/>
                    <a:gd name="T17" fmla="*/ 88 h 176"/>
                    <a:gd name="T18" fmla="*/ 88 w 176"/>
                    <a:gd name="T19" fmla="*/ 168 h 176"/>
                    <a:gd name="T20" fmla="*/ 96 w 176"/>
                    <a:gd name="T21" fmla="*/ 69 h 176"/>
                    <a:gd name="T22" fmla="*/ 101 w 176"/>
                    <a:gd name="T23" fmla="*/ 64 h 176"/>
                    <a:gd name="T24" fmla="*/ 108 w 176"/>
                    <a:gd name="T25" fmla="*/ 64 h 176"/>
                    <a:gd name="T26" fmla="*/ 108 w 176"/>
                    <a:gd name="T27" fmla="*/ 52 h 176"/>
                    <a:gd name="T28" fmla="*/ 97 w 176"/>
                    <a:gd name="T29" fmla="*/ 52 h 176"/>
                    <a:gd name="T30" fmla="*/ 80 w 176"/>
                    <a:gd name="T31" fmla="*/ 68 h 176"/>
                    <a:gd name="T32" fmla="*/ 80 w 176"/>
                    <a:gd name="T33" fmla="*/ 76 h 176"/>
                    <a:gd name="T34" fmla="*/ 72 w 176"/>
                    <a:gd name="T35" fmla="*/ 76 h 176"/>
                    <a:gd name="T36" fmla="*/ 72 w 176"/>
                    <a:gd name="T37" fmla="*/ 88 h 176"/>
                    <a:gd name="T38" fmla="*/ 80 w 176"/>
                    <a:gd name="T39" fmla="*/ 88 h 176"/>
                    <a:gd name="T40" fmla="*/ 80 w 176"/>
                    <a:gd name="T41" fmla="*/ 124 h 176"/>
                    <a:gd name="T42" fmla="*/ 96 w 176"/>
                    <a:gd name="T43" fmla="*/ 124 h 176"/>
                    <a:gd name="T44" fmla="*/ 96 w 176"/>
                    <a:gd name="T45" fmla="*/ 88 h 176"/>
                    <a:gd name="T46" fmla="*/ 107 w 176"/>
                    <a:gd name="T47" fmla="*/ 88 h 176"/>
                    <a:gd name="T48" fmla="*/ 108 w 176"/>
                    <a:gd name="T49" fmla="*/ 76 h 176"/>
                    <a:gd name="T50" fmla="*/ 96 w 176"/>
                    <a:gd name="T51" fmla="*/ 76 h 176"/>
                    <a:gd name="T52" fmla="*/ 96 w 176"/>
                    <a:gd name="T53" fmla="*/ 69 h 1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176" h="176">
                      <a:moveTo>
                        <a:pt x="88" y="0"/>
                      </a:moveTo>
                      <a:cubicBezTo>
                        <a:pt x="39" y="0"/>
                        <a:pt x="0" y="39"/>
                        <a:pt x="0" y="88"/>
                      </a:cubicBezTo>
                      <a:cubicBezTo>
                        <a:pt x="0" y="137"/>
                        <a:pt x="39" y="176"/>
                        <a:pt x="88" y="176"/>
                      </a:cubicBezTo>
                      <a:cubicBezTo>
                        <a:pt x="137" y="176"/>
                        <a:pt x="176" y="137"/>
                        <a:pt x="176" y="88"/>
                      </a:cubicBezTo>
                      <a:cubicBezTo>
                        <a:pt x="176" y="39"/>
                        <a:pt x="137" y="0"/>
                        <a:pt x="88" y="0"/>
                      </a:cubicBezTo>
                      <a:moveTo>
                        <a:pt x="88" y="168"/>
                      </a:moveTo>
                      <a:cubicBezTo>
                        <a:pt x="44" y="168"/>
                        <a:pt x="8" y="132"/>
                        <a:pt x="8" y="88"/>
                      </a:cubicBezTo>
                      <a:cubicBezTo>
                        <a:pt x="8" y="44"/>
                        <a:pt x="44" y="8"/>
                        <a:pt x="88" y="8"/>
                      </a:cubicBezTo>
                      <a:cubicBezTo>
                        <a:pt x="132" y="8"/>
                        <a:pt x="168" y="44"/>
                        <a:pt x="168" y="88"/>
                      </a:cubicBezTo>
                      <a:cubicBezTo>
                        <a:pt x="168" y="132"/>
                        <a:pt x="132" y="168"/>
                        <a:pt x="88" y="168"/>
                      </a:cubicBezTo>
                      <a:moveTo>
                        <a:pt x="96" y="69"/>
                      </a:moveTo>
                      <a:cubicBezTo>
                        <a:pt x="96" y="66"/>
                        <a:pt x="96" y="64"/>
                        <a:pt x="101" y="64"/>
                      </a:cubicBezTo>
                      <a:cubicBezTo>
                        <a:pt x="108" y="64"/>
                        <a:pt x="108" y="64"/>
                        <a:pt x="108" y="64"/>
                      </a:cubicBezTo>
                      <a:cubicBezTo>
                        <a:pt x="108" y="52"/>
                        <a:pt x="108" y="52"/>
                        <a:pt x="108" y="52"/>
                      </a:cubicBezTo>
                      <a:cubicBezTo>
                        <a:pt x="97" y="52"/>
                        <a:pt x="97" y="52"/>
                        <a:pt x="97" y="52"/>
                      </a:cubicBezTo>
                      <a:cubicBezTo>
                        <a:pt x="84" y="52"/>
                        <a:pt x="80" y="58"/>
                        <a:pt x="80" y="68"/>
                      </a:cubicBezTo>
                      <a:cubicBezTo>
                        <a:pt x="80" y="76"/>
                        <a:pt x="80" y="76"/>
                        <a:pt x="80" y="76"/>
                      </a:cubicBezTo>
                      <a:cubicBezTo>
                        <a:pt x="72" y="76"/>
                        <a:pt x="72" y="76"/>
                        <a:pt x="72" y="76"/>
                      </a:cubicBezTo>
                      <a:cubicBezTo>
                        <a:pt x="72" y="88"/>
                        <a:pt x="72" y="88"/>
                        <a:pt x="72" y="88"/>
                      </a:cubicBezTo>
                      <a:cubicBezTo>
                        <a:pt x="80" y="88"/>
                        <a:pt x="80" y="88"/>
                        <a:pt x="80" y="88"/>
                      </a:cubicBezTo>
                      <a:cubicBezTo>
                        <a:pt x="80" y="124"/>
                        <a:pt x="80" y="124"/>
                        <a:pt x="80" y="124"/>
                      </a:cubicBezTo>
                      <a:cubicBezTo>
                        <a:pt x="96" y="124"/>
                        <a:pt x="96" y="124"/>
                        <a:pt x="96" y="124"/>
                      </a:cubicBezTo>
                      <a:cubicBezTo>
                        <a:pt x="96" y="88"/>
                        <a:pt x="96" y="88"/>
                        <a:pt x="96" y="88"/>
                      </a:cubicBezTo>
                      <a:cubicBezTo>
                        <a:pt x="107" y="88"/>
                        <a:pt x="107" y="88"/>
                        <a:pt x="107" y="88"/>
                      </a:cubicBezTo>
                      <a:cubicBezTo>
                        <a:pt x="108" y="76"/>
                        <a:pt x="108" y="76"/>
                        <a:pt x="108" y="76"/>
                      </a:cubicBezTo>
                      <a:cubicBezTo>
                        <a:pt x="96" y="76"/>
                        <a:pt x="96" y="76"/>
                        <a:pt x="96" y="76"/>
                      </a:cubicBezTo>
                      <a:lnTo>
                        <a:pt x="96" y="69"/>
                      </a:lnTo>
                      <a:close/>
                    </a:path>
                  </a:pathLst>
                </a:custGeom>
                <a:solidFill>
                  <a:srgbClr val="4A86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3716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uk-UA" sz="2700" b="0" i="0" u="none" strike="noStrike" kern="0" cap="none" spc="0" normalizeH="0" baseline="0" noProof="0">
                    <a:ln>
                      <a:noFill/>
                    </a:ln>
                    <a:solidFill>
                      <a:srgbClr val="171C30"/>
                    </a:solidFill>
                    <a:effectLst/>
                    <a:uLnTx/>
                    <a:uFillTx/>
                    <a:latin typeface="Roboto"/>
                    <a:ea typeface="+mn-ea"/>
                    <a:cs typeface="+mn-cs"/>
                  </a:endParaRPr>
                </a:p>
              </p:txBody>
            </p:sp>
            <p:sp>
              <p:nvSpPr>
                <p:cNvPr id="55" name="Freeform 269">
                  <a:extLst>
                    <a:ext uri="{FF2B5EF4-FFF2-40B4-BE49-F238E27FC236}">
                      <a16:creationId xmlns:a16="http://schemas.microsoft.com/office/drawing/2014/main" id="{96559DB8-C23A-4357-B717-C9083D41F72C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596078" y="6662909"/>
                  <a:ext cx="516820" cy="528301"/>
                </a:xfrm>
                <a:custGeom>
                  <a:avLst/>
                  <a:gdLst>
                    <a:gd name="T0" fmla="*/ 64 w 176"/>
                    <a:gd name="T1" fmla="*/ 56 h 176"/>
                    <a:gd name="T2" fmla="*/ 56 w 176"/>
                    <a:gd name="T3" fmla="*/ 64 h 176"/>
                    <a:gd name="T4" fmla="*/ 64 w 176"/>
                    <a:gd name="T5" fmla="*/ 72 h 176"/>
                    <a:gd name="T6" fmla="*/ 72 w 176"/>
                    <a:gd name="T7" fmla="*/ 64 h 176"/>
                    <a:gd name="T8" fmla="*/ 64 w 176"/>
                    <a:gd name="T9" fmla="*/ 56 h 176"/>
                    <a:gd name="T10" fmla="*/ 56 w 176"/>
                    <a:gd name="T11" fmla="*/ 120 h 176"/>
                    <a:gd name="T12" fmla="*/ 72 w 176"/>
                    <a:gd name="T13" fmla="*/ 120 h 176"/>
                    <a:gd name="T14" fmla="*/ 72 w 176"/>
                    <a:gd name="T15" fmla="*/ 76 h 176"/>
                    <a:gd name="T16" fmla="*/ 56 w 176"/>
                    <a:gd name="T17" fmla="*/ 76 h 176"/>
                    <a:gd name="T18" fmla="*/ 56 w 176"/>
                    <a:gd name="T19" fmla="*/ 120 h 176"/>
                    <a:gd name="T20" fmla="*/ 109 w 176"/>
                    <a:gd name="T21" fmla="*/ 76 h 176"/>
                    <a:gd name="T22" fmla="*/ 96 w 176"/>
                    <a:gd name="T23" fmla="*/ 83 h 176"/>
                    <a:gd name="T24" fmla="*/ 96 w 176"/>
                    <a:gd name="T25" fmla="*/ 76 h 176"/>
                    <a:gd name="T26" fmla="*/ 80 w 176"/>
                    <a:gd name="T27" fmla="*/ 76 h 176"/>
                    <a:gd name="T28" fmla="*/ 80 w 176"/>
                    <a:gd name="T29" fmla="*/ 120 h 176"/>
                    <a:gd name="T30" fmla="*/ 96 w 176"/>
                    <a:gd name="T31" fmla="*/ 120 h 176"/>
                    <a:gd name="T32" fmla="*/ 96 w 176"/>
                    <a:gd name="T33" fmla="*/ 96 h 176"/>
                    <a:gd name="T34" fmla="*/ 103 w 176"/>
                    <a:gd name="T35" fmla="*/ 88 h 176"/>
                    <a:gd name="T36" fmla="*/ 108 w 176"/>
                    <a:gd name="T37" fmla="*/ 96 h 176"/>
                    <a:gd name="T38" fmla="*/ 108 w 176"/>
                    <a:gd name="T39" fmla="*/ 120 h 176"/>
                    <a:gd name="T40" fmla="*/ 124 w 176"/>
                    <a:gd name="T41" fmla="*/ 120 h 176"/>
                    <a:gd name="T42" fmla="*/ 124 w 176"/>
                    <a:gd name="T43" fmla="*/ 96 h 176"/>
                    <a:gd name="T44" fmla="*/ 109 w 176"/>
                    <a:gd name="T45" fmla="*/ 76 h 176"/>
                    <a:gd name="T46" fmla="*/ 88 w 176"/>
                    <a:gd name="T47" fmla="*/ 0 h 176"/>
                    <a:gd name="T48" fmla="*/ 0 w 176"/>
                    <a:gd name="T49" fmla="*/ 88 h 176"/>
                    <a:gd name="T50" fmla="*/ 88 w 176"/>
                    <a:gd name="T51" fmla="*/ 176 h 176"/>
                    <a:gd name="T52" fmla="*/ 176 w 176"/>
                    <a:gd name="T53" fmla="*/ 88 h 176"/>
                    <a:gd name="T54" fmla="*/ 88 w 176"/>
                    <a:gd name="T55" fmla="*/ 0 h 176"/>
                    <a:gd name="T56" fmla="*/ 88 w 176"/>
                    <a:gd name="T57" fmla="*/ 168 h 176"/>
                    <a:gd name="T58" fmla="*/ 8 w 176"/>
                    <a:gd name="T59" fmla="*/ 88 h 176"/>
                    <a:gd name="T60" fmla="*/ 88 w 176"/>
                    <a:gd name="T61" fmla="*/ 8 h 176"/>
                    <a:gd name="T62" fmla="*/ 168 w 176"/>
                    <a:gd name="T63" fmla="*/ 88 h 176"/>
                    <a:gd name="T64" fmla="*/ 88 w 176"/>
                    <a:gd name="T65" fmla="*/ 168 h 1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176" h="176">
                      <a:moveTo>
                        <a:pt x="64" y="56"/>
                      </a:moveTo>
                      <a:cubicBezTo>
                        <a:pt x="60" y="56"/>
                        <a:pt x="56" y="60"/>
                        <a:pt x="56" y="64"/>
                      </a:cubicBezTo>
                      <a:cubicBezTo>
                        <a:pt x="56" y="68"/>
                        <a:pt x="60" y="72"/>
                        <a:pt x="64" y="72"/>
                      </a:cubicBezTo>
                      <a:cubicBezTo>
                        <a:pt x="68" y="72"/>
                        <a:pt x="72" y="68"/>
                        <a:pt x="72" y="64"/>
                      </a:cubicBezTo>
                      <a:cubicBezTo>
                        <a:pt x="72" y="60"/>
                        <a:pt x="68" y="56"/>
                        <a:pt x="64" y="56"/>
                      </a:cubicBezTo>
                      <a:moveTo>
                        <a:pt x="56" y="120"/>
                      </a:moveTo>
                      <a:cubicBezTo>
                        <a:pt x="72" y="120"/>
                        <a:pt x="72" y="120"/>
                        <a:pt x="72" y="120"/>
                      </a:cubicBezTo>
                      <a:cubicBezTo>
                        <a:pt x="72" y="76"/>
                        <a:pt x="72" y="76"/>
                        <a:pt x="72" y="76"/>
                      </a:cubicBezTo>
                      <a:cubicBezTo>
                        <a:pt x="56" y="76"/>
                        <a:pt x="56" y="76"/>
                        <a:pt x="56" y="76"/>
                      </a:cubicBezTo>
                      <a:lnTo>
                        <a:pt x="56" y="120"/>
                      </a:lnTo>
                      <a:close/>
                      <a:moveTo>
                        <a:pt x="109" y="76"/>
                      </a:moveTo>
                      <a:cubicBezTo>
                        <a:pt x="98" y="76"/>
                        <a:pt x="96" y="83"/>
                        <a:pt x="96" y="83"/>
                      </a:cubicBezTo>
                      <a:cubicBezTo>
                        <a:pt x="96" y="76"/>
                        <a:pt x="96" y="76"/>
                        <a:pt x="96" y="76"/>
                      </a:cubicBezTo>
                      <a:cubicBezTo>
                        <a:pt x="80" y="76"/>
                        <a:pt x="80" y="76"/>
                        <a:pt x="80" y="76"/>
                      </a:cubicBezTo>
                      <a:cubicBezTo>
                        <a:pt x="80" y="120"/>
                        <a:pt x="80" y="120"/>
                        <a:pt x="80" y="120"/>
                      </a:cubicBezTo>
                      <a:cubicBezTo>
                        <a:pt x="96" y="120"/>
                        <a:pt x="96" y="120"/>
                        <a:pt x="96" y="120"/>
                      </a:cubicBezTo>
                      <a:cubicBezTo>
                        <a:pt x="96" y="96"/>
                        <a:pt x="96" y="96"/>
                        <a:pt x="96" y="96"/>
                      </a:cubicBezTo>
                      <a:cubicBezTo>
                        <a:pt x="96" y="96"/>
                        <a:pt x="96" y="88"/>
                        <a:pt x="103" y="88"/>
                      </a:cubicBezTo>
                      <a:cubicBezTo>
                        <a:pt x="107" y="88"/>
                        <a:pt x="108" y="92"/>
                        <a:pt x="108" y="96"/>
                      </a:cubicBezTo>
                      <a:cubicBezTo>
                        <a:pt x="108" y="120"/>
                        <a:pt x="108" y="120"/>
                        <a:pt x="108" y="120"/>
                      </a:cubicBezTo>
                      <a:cubicBezTo>
                        <a:pt x="124" y="120"/>
                        <a:pt x="124" y="120"/>
                        <a:pt x="124" y="120"/>
                      </a:cubicBezTo>
                      <a:cubicBezTo>
                        <a:pt x="124" y="96"/>
                        <a:pt x="124" y="96"/>
                        <a:pt x="124" y="96"/>
                      </a:cubicBezTo>
                      <a:cubicBezTo>
                        <a:pt x="124" y="83"/>
                        <a:pt x="119" y="76"/>
                        <a:pt x="109" y="76"/>
                      </a:cubicBezTo>
                      <a:moveTo>
                        <a:pt x="88" y="0"/>
                      </a:moveTo>
                      <a:cubicBezTo>
                        <a:pt x="39" y="0"/>
                        <a:pt x="0" y="39"/>
                        <a:pt x="0" y="88"/>
                      </a:cubicBezTo>
                      <a:cubicBezTo>
                        <a:pt x="0" y="137"/>
                        <a:pt x="39" y="176"/>
                        <a:pt x="88" y="176"/>
                      </a:cubicBezTo>
                      <a:cubicBezTo>
                        <a:pt x="137" y="176"/>
                        <a:pt x="176" y="137"/>
                        <a:pt x="176" y="88"/>
                      </a:cubicBezTo>
                      <a:cubicBezTo>
                        <a:pt x="176" y="39"/>
                        <a:pt x="137" y="0"/>
                        <a:pt x="88" y="0"/>
                      </a:cubicBezTo>
                      <a:moveTo>
                        <a:pt x="88" y="168"/>
                      </a:moveTo>
                      <a:cubicBezTo>
                        <a:pt x="44" y="168"/>
                        <a:pt x="8" y="132"/>
                        <a:pt x="8" y="88"/>
                      </a:cubicBezTo>
                      <a:cubicBezTo>
                        <a:pt x="8" y="44"/>
                        <a:pt x="44" y="8"/>
                        <a:pt x="88" y="8"/>
                      </a:cubicBezTo>
                      <a:cubicBezTo>
                        <a:pt x="132" y="8"/>
                        <a:pt x="168" y="44"/>
                        <a:pt x="168" y="88"/>
                      </a:cubicBezTo>
                      <a:cubicBezTo>
                        <a:pt x="168" y="132"/>
                        <a:pt x="132" y="168"/>
                        <a:pt x="88" y="168"/>
                      </a:cubicBezTo>
                    </a:path>
                  </a:pathLst>
                </a:custGeom>
                <a:solidFill>
                  <a:srgbClr val="4A86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3716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uk-UA" sz="2700" b="0" i="0" u="none" strike="noStrike" kern="0" cap="none" spc="0" normalizeH="0" baseline="0" noProof="0">
                    <a:ln>
                      <a:noFill/>
                    </a:ln>
                    <a:solidFill>
                      <a:srgbClr val="171C30"/>
                    </a:solidFill>
                    <a:effectLst/>
                    <a:uLnTx/>
                    <a:uFillTx/>
                    <a:latin typeface="Roboto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52" name="TextBox 14">
                <a:extLst>
                  <a:ext uri="{FF2B5EF4-FFF2-40B4-BE49-F238E27FC236}">
                    <a16:creationId xmlns:a16="http://schemas.microsoft.com/office/drawing/2014/main" id="{EE0419B5-BC5D-4A45-ADFC-4AA6315DF77C}"/>
                  </a:ext>
                </a:extLst>
              </p:cNvPr>
              <p:cNvSpPr txBox="1"/>
              <p:nvPr/>
            </p:nvSpPr>
            <p:spPr>
              <a:xfrm>
                <a:off x="1859242" y="5309175"/>
                <a:ext cx="28956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13716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3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1C2229"/>
                    </a:solidFill>
                    <a:effectLst/>
                    <a:uLnTx/>
                    <a:uFillTx/>
                    <a:latin typeface="Roboto Condensed"/>
                    <a:ea typeface="+mn-ea"/>
                    <a:cs typeface="+mn-cs"/>
                  </a:rPr>
                  <a:t>Bruno</a:t>
                </a:r>
                <a:r>
                  <a:rPr kumimoji="0" lang="en-US" sz="3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4A86FF"/>
                    </a:solidFill>
                    <a:effectLst/>
                    <a:uLnTx/>
                    <a:uFillTx/>
                    <a:latin typeface="Roboto Condensed"/>
                    <a:ea typeface="+mn-ea"/>
                    <a:cs typeface="+mn-cs"/>
                  </a:rPr>
                  <a:t> </a:t>
                </a:r>
                <a:r>
                  <a:rPr kumimoji="0" lang="en-US" sz="3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171C30"/>
                    </a:solidFill>
                    <a:effectLst/>
                    <a:uLnTx/>
                    <a:uFillTx/>
                    <a:latin typeface="Roboto Condensed"/>
                    <a:ea typeface="+mn-ea"/>
                    <a:cs typeface="+mn-cs"/>
                  </a:rPr>
                  <a:t>Brito</a:t>
                </a:r>
                <a:endParaRPr kumimoji="0" lang="uk-UA" sz="3600" b="0" i="0" u="none" strike="noStrike" kern="0" cap="none" spc="0" normalizeH="0" baseline="0" noProof="0" dirty="0">
                  <a:ln>
                    <a:noFill/>
                  </a:ln>
                  <a:solidFill>
                    <a:srgbClr val="171C30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endParaRPr>
              </a:p>
            </p:txBody>
          </p:sp>
          <p:sp>
            <p:nvSpPr>
              <p:cNvPr id="53" name="TextBox 15">
                <a:extLst>
                  <a:ext uri="{FF2B5EF4-FFF2-40B4-BE49-F238E27FC236}">
                    <a16:creationId xmlns:a16="http://schemas.microsoft.com/office/drawing/2014/main" id="{B5C83A84-2D0A-4A0D-9B45-67FA74855C4F}"/>
                  </a:ext>
                </a:extLst>
              </p:cNvPr>
              <p:cNvSpPr txBox="1"/>
              <p:nvPr/>
            </p:nvSpPr>
            <p:spPr>
              <a:xfrm>
                <a:off x="1818406" y="6130192"/>
                <a:ext cx="290014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13716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858591"/>
                    </a:solidFill>
                    <a:effectLst/>
                    <a:uLnTx/>
                    <a:uFillTx/>
                    <a:latin typeface="Roboto"/>
                    <a:ea typeface="+mn-ea"/>
                    <a:cs typeface="+mn-cs"/>
                  </a:rPr>
                  <a:t>Microsoft MVP</a:t>
                </a:r>
                <a:b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858591"/>
                    </a:solidFill>
                    <a:effectLst/>
                    <a:uLnTx/>
                    <a:uFillTx/>
                    <a:latin typeface="Roboto"/>
                    <a:ea typeface="+mn-ea"/>
                    <a:cs typeface="+mn-cs"/>
                  </a:rPr>
                </a:b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858591"/>
                    </a:solidFill>
                    <a:effectLst/>
                    <a:uLnTx/>
                    <a:uFillTx/>
                    <a:latin typeface="Roboto"/>
                    <a:ea typeface="+mn-ea"/>
                    <a:cs typeface="+mn-cs"/>
                  </a:rPr>
                  <a:t>Software craftsmanship</a:t>
                </a:r>
                <a:endParaRPr kumimoji="0" lang="uk-UA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858591"/>
                  </a:solidFill>
                  <a:effectLst/>
                  <a:uLnTx/>
                  <a:uFillTx/>
                  <a:latin typeface="Roboto"/>
                  <a:ea typeface="+mn-ea"/>
                  <a:cs typeface="+mn-cs"/>
                </a:endParaRPr>
              </a:p>
            </p:txBody>
          </p:sp>
        </p:grpSp>
        <p:sp>
          <p:nvSpPr>
            <p:cNvPr id="47" name="Retângulo 46">
              <a:extLst>
                <a:ext uri="{FF2B5EF4-FFF2-40B4-BE49-F238E27FC236}">
                  <a16:creationId xmlns:a16="http://schemas.microsoft.com/office/drawing/2014/main" id="{564C298E-428F-44AD-9A2D-672261C54EF0}"/>
                </a:ext>
              </a:extLst>
            </p:cNvPr>
            <p:cNvSpPr/>
            <p:nvPr/>
          </p:nvSpPr>
          <p:spPr>
            <a:xfrm>
              <a:off x="1709286" y="7185508"/>
              <a:ext cx="146867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1371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171C30"/>
                  </a:solidFill>
                  <a:effectLst/>
                  <a:uLnTx/>
                  <a:uFillTx/>
                  <a:latin typeface="Roboto"/>
                  <a:ea typeface="+mn-ea"/>
                  <a:cs typeface="+mn-cs"/>
                </a:rPr>
                <a:t>bhdebrito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171C30"/>
                </a:solidFill>
                <a:effectLst/>
                <a:uLnTx/>
                <a:uFillTx/>
                <a:latin typeface="Roboto"/>
                <a:ea typeface="+mn-ea"/>
                <a:cs typeface="+mn-cs"/>
              </a:endParaRPr>
            </a:p>
          </p:txBody>
        </p:sp>
        <p:sp>
          <p:nvSpPr>
            <p:cNvPr id="48" name="Retângulo 47">
              <a:extLst>
                <a:ext uri="{FF2B5EF4-FFF2-40B4-BE49-F238E27FC236}">
                  <a16:creationId xmlns:a16="http://schemas.microsoft.com/office/drawing/2014/main" id="{9DD1629A-D54C-403F-8A9A-E9A6428E861A}"/>
                </a:ext>
              </a:extLst>
            </p:cNvPr>
            <p:cNvSpPr/>
            <p:nvPr/>
          </p:nvSpPr>
          <p:spPr>
            <a:xfrm>
              <a:off x="1716698" y="7865562"/>
              <a:ext cx="175240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1371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171C30"/>
                  </a:solidFill>
                  <a:effectLst/>
                  <a:uLnTx/>
                  <a:uFillTx/>
                  <a:latin typeface="Roboto"/>
                  <a:ea typeface="+mn-ea"/>
                  <a:cs typeface="+mn-cs"/>
                </a:rPr>
                <a:t>brunohbrito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171C30"/>
                </a:solidFill>
                <a:effectLst/>
                <a:uLnTx/>
                <a:uFillTx/>
                <a:latin typeface="Roboto"/>
                <a:ea typeface="+mn-ea"/>
                <a:cs typeface="+mn-cs"/>
              </a:endParaRPr>
            </a:p>
          </p:txBody>
        </p:sp>
        <p:sp>
          <p:nvSpPr>
            <p:cNvPr id="49" name="Retângulo 48">
              <a:extLst>
                <a:ext uri="{FF2B5EF4-FFF2-40B4-BE49-F238E27FC236}">
                  <a16:creationId xmlns:a16="http://schemas.microsoft.com/office/drawing/2014/main" id="{FE2641C1-A1D5-4272-A7A3-40D659B0AB9C}"/>
                </a:ext>
              </a:extLst>
            </p:cNvPr>
            <p:cNvSpPr/>
            <p:nvPr/>
          </p:nvSpPr>
          <p:spPr>
            <a:xfrm>
              <a:off x="1717419" y="8535779"/>
              <a:ext cx="1733167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1371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1C2229"/>
                  </a:solidFill>
                  <a:effectLst/>
                  <a:uLnTx/>
                  <a:uFillTx/>
                  <a:latin typeface="Roboto"/>
                  <a:ea typeface="+mn-ea"/>
                  <a:cs typeface="+mn-cs"/>
                </a:rPr>
                <a:t>brunohbrito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1C2229"/>
                </a:solidFill>
                <a:effectLst/>
                <a:uLnTx/>
                <a:uFillTx/>
                <a:latin typeface="Roboto"/>
                <a:ea typeface="+mn-ea"/>
                <a:cs typeface="+mn-cs"/>
              </a:endParaRPr>
            </a:p>
          </p:txBody>
        </p:sp>
        <p:graphicFrame>
          <p:nvGraphicFramePr>
            <p:cNvPr id="50" name="Objeto 49">
              <a:extLst>
                <a:ext uri="{FF2B5EF4-FFF2-40B4-BE49-F238E27FC236}">
                  <a16:creationId xmlns:a16="http://schemas.microsoft.com/office/drawing/2014/main" id="{86F09514-36E6-413D-8D6B-49AD905714C3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887252152"/>
                </p:ext>
              </p:extLst>
            </p:nvPr>
          </p:nvGraphicFramePr>
          <p:xfrm>
            <a:off x="1159003" y="8504089"/>
            <a:ext cx="557696" cy="55769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28106" r:id="rId5" imgW="7034760" imgH="7034760" progId="">
                    <p:embed/>
                  </p:oleObj>
                </mc:Choice>
                <mc:Fallback>
                  <p:oleObj r:id="rId5" imgW="7034760" imgH="7034760" progId="">
                    <p:embed/>
                    <p:pic>
                      <p:nvPicPr>
                        <p:cNvPr id="50" name="Objeto 49">
                          <a:extLst>
                            <a:ext uri="{FF2B5EF4-FFF2-40B4-BE49-F238E27FC236}">
                              <a16:creationId xmlns:a16="http://schemas.microsoft.com/office/drawing/2014/main" id="{86F09514-36E6-413D-8D6B-49AD905714C3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1159003" y="8504089"/>
                          <a:ext cx="557696" cy="557696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56" name="TextBox 13">
            <a:extLst>
              <a:ext uri="{FF2B5EF4-FFF2-40B4-BE49-F238E27FC236}">
                <a16:creationId xmlns:a16="http://schemas.microsoft.com/office/drawing/2014/main" id="{63AE81EE-19B6-49FE-89AC-E707FF244A58}"/>
              </a:ext>
            </a:extLst>
          </p:cNvPr>
          <p:cNvSpPr txBox="1"/>
          <p:nvPr/>
        </p:nvSpPr>
        <p:spPr>
          <a:xfrm>
            <a:off x="7160059" y="1242655"/>
            <a:ext cx="21998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aleway Light" panose="020B0403030101060003" pitchFamily="34" charset="0"/>
                <a:ea typeface="+mn-ea"/>
                <a:cs typeface="+mn-cs"/>
              </a:rPr>
              <a:t>14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aleway Light" panose="020B0403030101060003" pitchFamily="34" charset="0"/>
                <a:ea typeface="+mn-ea"/>
                <a:cs typeface="+mn-cs"/>
              </a:rPr>
              <a:t>anos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aleway Light" panose="020B0403030101060003" pitchFamily="34" charset="0"/>
                <a:ea typeface="+mn-ea"/>
                <a:cs typeface="+mn-cs"/>
              </a:rPr>
              <a:t> de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aleway Light" panose="020B0403030101060003" pitchFamily="34" charset="0"/>
                <a:ea typeface="+mn-ea"/>
                <a:cs typeface="+mn-cs"/>
              </a:rPr>
              <a:t>na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aleway Light" panose="020B0403030101060003" pitchFamily="34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aleway Light" panose="020B0403030101060003" pitchFamily="34" charset="0"/>
                <a:ea typeface="+mn-ea"/>
                <a:cs typeface="+mn-cs"/>
              </a:rPr>
              <a:t>estrada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aleway Light" panose="020B0403030101060003" pitchFamily="34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aleway Light" panose="020B0403030101060003" pitchFamily="34" charset="0"/>
                <a:ea typeface="+mn-ea"/>
                <a:cs typeface="+mn-cs"/>
              </a:rPr>
              <a:t>Fã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aleway Light" panose="020B0403030101060003" pitchFamily="34" charset="0"/>
                <a:ea typeface="+mn-ea"/>
                <a:cs typeface="+mn-cs"/>
              </a:rPr>
              <a:t> de open source</a:t>
            </a:r>
          </a:p>
        </p:txBody>
      </p:sp>
      <p:pic>
        <p:nvPicPr>
          <p:cNvPr id="15" name="Imagem 14" descr="Texto preto sobre fundo branco&#10;&#10;Descrição gerada automaticamente">
            <a:extLst>
              <a:ext uri="{FF2B5EF4-FFF2-40B4-BE49-F238E27FC236}">
                <a16:creationId xmlns:a16="http://schemas.microsoft.com/office/drawing/2014/main" id="{7187AD63-671C-4F84-AF35-9E19DB10475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2783" y="5114640"/>
            <a:ext cx="914402" cy="1447803"/>
          </a:xfrm>
          <a:prstGeom prst="rect">
            <a:avLst/>
          </a:prstGeom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2353785D-98AB-41A8-A928-0973D5232E0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19822" y="5114640"/>
            <a:ext cx="1000125" cy="1447802"/>
          </a:xfrm>
          <a:prstGeom prst="rect">
            <a:avLst/>
          </a:prstGeom>
        </p:spPr>
      </p:pic>
      <p:pic>
        <p:nvPicPr>
          <p:cNvPr id="1031" name="Picture 7" descr="OAuth – Wikipédia, a enciclopédia livre">
            <a:extLst>
              <a:ext uri="{FF2B5EF4-FFF2-40B4-BE49-F238E27FC236}">
                <a16:creationId xmlns:a16="http://schemas.microsoft.com/office/drawing/2014/main" id="{471B5C43-3FDC-444B-ABD2-D4B830836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4460" y="5058732"/>
            <a:ext cx="1663539" cy="1668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8704719"/>
      </p:ext>
    </p:extLst>
  </p:cSld>
  <p:clrMapOvr>
    <a:masterClrMapping/>
  </p:clrMapOvr>
  <p:transition spd="slow">
    <p:push dir="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decel="10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decel="100000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decel="100000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decel="100000" fill="hold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decel="100000" fill="hold" nodeType="withEffect">
                                      <p:stCondLst>
                                        <p:cond delay="22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4" fill="hold" nodeType="withEffect" p14:presetBounceEnd="49000">
                                      <p:stCondLst>
                                        <p:cond delay="225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9000">
                                          <p:cBhvr additive="base">
                                            <p:cTn id="27" dur="10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9000">
                                          <p:cBhvr additive="base">
                                            <p:cTn id="28" dur="10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2" decel="100000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10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10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3250"/>
                                </p:stCondLst>
                                <p:childTnLst>
                                  <p:par>
                                    <p:cTn id="34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6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14" presetClass="entr" presetSubtype="1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39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21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42" dur="1000"/>
                                            <p:tgtEl>
                                              <p:spTgt spid="10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4" grpId="0"/>
          <p:bldP spid="35" grpId="0" animBg="1"/>
          <p:bldP spid="56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decel="10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decel="100000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decel="100000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decel="100000" fill="hold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decel="100000" fill="hold" nodeType="withEffect">
                                      <p:stCondLst>
                                        <p:cond delay="22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4" fill="hold" nodeType="withEffect">
                                      <p:stCondLst>
                                        <p:cond delay="225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10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10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2" decel="100000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10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10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3250"/>
                                </p:stCondLst>
                                <p:childTnLst>
                                  <p:par>
                                    <p:cTn id="34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6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14" presetClass="entr" presetSubtype="1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39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21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42" dur="1000"/>
                                            <p:tgtEl>
                                              <p:spTgt spid="10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4" grpId="0"/>
          <p:bldP spid="35" grpId="0" animBg="1"/>
          <p:bldP spid="56" grpId="0"/>
        </p:bldLst>
      </p:timing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Espaço Reservado para Imagem 9" descr="Uma imagem contendo no interior, mesa, teclado, banco&#10;&#10;Descrição gerada automaticamente">
            <a:extLst>
              <a:ext uri="{FF2B5EF4-FFF2-40B4-BE49-F238E27FC236}">
                <a16:creationId xmlns:a16="http://schemas.microsoft.com/office/drawing/2014/main" id="{B248FE86-C694-4FA7-877C-1373CB1C076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495" b="19495"/>
          <a:stretch>
            <a:fillRect/>
          </a:stretch>
        </p:blipFill>
        <p:spPr>
          <a:xfrm>
            <a:off x="0" y="1439863"/>
            <a:ext cx="9764713" cy="3978275"/>
          </a:xfrm>
          <a:custGeom>
            <a:avLst/>
            <a:gdLst>
              <a:gd name="T0" fmla="*/ 0 w 2305050"/>
              <a:gd name="T1" fmla="*/ 0 h 1524000"/>
              <a:gd name="T2" fmla="*/ 9764110 w 2305050"/>
              <a:gd name="T3" fmla="*/ 0 h 1524000"/>
              <a:gd name="T4" fmla="*/ 9764110 w 2305050"/>
              <a:gd name="T5" fmla="*/ 3978166 h 1524000"/>
              <a:gd name="T6" fmla="*/ 0 w 2305050"/>
              <a:gd name="T7" fmla="*/ 3978166 h 15240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305050" h="1524000">
                <a:moveTo>
                  <a:pt x="0" y="0"/>
                </a:moveTo>
                <a:lnTo>
                  <a:pt x="2305050" y="0"/>
                </a:lnTo>
                <a:lnTo>
                  <a:pt x="2305050" y="1524000"/>
                </a:lnTo>
                <a:lnTo>
                  <a:pt x="0" y="1524000"/>
                </a:lnTo>
                <a:lnTo>
                  <a:pt x="0" y="0"/>
                </a:lnTo>
                <a:close/>
              </a:path>
            </a:pathLst>
          </a:custGeom>
          <a:blipFill dpi="0" rotWithShape="0">
            <a:blip r:embed="rId4"/>
            <a:srcRect/>
            <a:tile tx="0" ty="0" sx="100000" sy="100000" flip="none" algn="tl"/>
          </a:blipFill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FB4EB27-C2CA-41CF-AC12-2AB1BE972571}"/>
              </a:ext>
            </a:extLst>
          </p:cNvPr>
          <p:cNvSpPr/>
          <p:nvPr/>
        </p:nvSpPr>
        <p:spPr>
          <a:xfrm>
            <a:off x="4098925" y="1439863"/>
            <a:ext cx="5665788" cy="3978275"/>
          </a:xfrm>
          <a:prstGeom prst="rect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 dirty="0">
              <a:latin typeface="Lato Light" panose="020F050202020403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988BC9-3BC5-4FE2-87FF-BBE4E10777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98925" y="2459504"/>
            <a:ext cx="5665787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pt-BR" altLang="en-US" sz="4000" dirty="0">
                <a:solidFill>
                  <a:schemeClr val="bg1"/>
                </a:solidFill>
                <a:latin typeface="Raleway ExtraBold" panose="020B0903030101060003" pitchFamily="34" charset="0"/>
              </a:rPr>
              <a:t>As aplicações estão cada vez mais baseadas em </a:t>
            </a:r>
            <a:r>
              <a:rPr lang="pt-BR" altLang="en-US" sz="4000" dirty="0">
                <a:solidFill>
                  <a:schemeClr val="accent6">
                    <a:lumMod val="60000"/>
                    <a:lumOff val="40000"/>
                  </a:schemeClr>
                </a:solidFill>
                <a:latin typeface="Raleway ExtraBold" panose="020B0903030101060003" pitchFamily="34" charset="0"/>
              </a:rPr>
              <a:t>serviços</a:t>
            </a:r>
            <a:endParaRPr lang="id-ID" altLang="en-US" sz="4000" dirty="0">
              <a:solidFill>
                <a:schemeClr val="accent6">
                  <a:lumMod val="60000"/>
                  <a:lumOff val="40000"/>
                </a:schemeClr>
              </a:solidFill>
              <a:latin typeface="Raleway ExtraBold" panose="020B0903030101060003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7155D5C-3AEE-42C5-8D43-05889D1AB62B}"/>
              </a:ext>
            </a:extLst>
          </p:cNvPr>
          <p:cNvSpPr/>
          <p:nvPr/>
        </p:nvSpPr>
        <p:spPr>
          <a:xfrm>
            <a:off x="10471150" y="1439863"/>
            <a:ext cx="319088" cy="39782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 dirty="0">
              <a:latin typeface="Lato Light" panose="020F0502020204030203" pitchFamily="34" charset="0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/>
      <p:bldP spid="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CEE25910-CCCA-4656-B10B-57832E3E92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Antes x </a:t>
            </a:r>
            <a:r>
              <a:rPr lang="en-US" dirty="0" err="1"/>
              <a:t>Depois</a:t>
            </a:r>
            <a:endParaRPr lang="en-US" dirty="0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4152A3D-3450-480A-825F-F0A7085B14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>
                <a:latin typeface="Raleway Light" panose="020B0403030101060003" pitchFamily="34" charset="0"/>
              </a:rPr>
              <a:t>Revolução</a:t>
            </a:r>
            <a:r>
              <a:rPr lang="en-US" dirty="0">
                <a:latin typeface="Raleway Light" panose="020B0403030101060003" pitchFamily="34" charset="0"/>
              </a:rPr>
              <a:t> Mobile</a:t>
            </a:r>
          </a:p>
        </p:txBody>
      </p:sp>
      <p:pic>
        <p:nvPicPr>
          <p:cNvPr id="9" name="Imagem 8" descr="Uma imagem contendo computador, quarto&#10;&#10;Descrição gerada automaticamente">
            <a:extLst>
              <a:ext uri="{FF2B5EF4-FFF2-40B4-BE49-F238E27FC236}">
                <a16:creationId xmlns:a16="http://schemas.microsoft.com/office/drawing/2014/main" id="{FC1CF959-9223-4A45-9B9E-6607146C17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560" y="1123950"/>
            <a:ext cx="7048098" cy="5753414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7C68BD2F-6868-4A87-819A-5A593D5D5B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2000" y="1216317"/>
            <a:ext cx="7048098" cy="4883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65837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CEE25910-CCCA-4656-B10B-57832E3E92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Monolitos</a:t>
            </a:r>
            <a:endParaRPr lang="en-US" dirty="0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4152A3D-3450-480A-825F-F0A7085B14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latin typeface="Raleway Light" panose="020B0403030101060003" pitchFamily="34" charset="0"/>
              </a:rPr>
              <a:t>Com o </a:t>
            </a:r>
            <a:r>
              <a:rPr lang="en-US" dirty="0" err="1">
                <a:latin typeface="Raleway Light" panose="020B0403030101060003" pitchFamily="34" charset="0"/>
              </a:rPr>
              <a:t>passar</a:t>
            </a:r>
            <a:r>
              <a:rPr lang="en-US" dirty="0">
                <a:latin typeface="Raleway Light" panose="020B0403030101060003" pitchFamily="34" charset="0"/>
              </a:rPr>
              <a:t> do tempo o </a:t>
            </a:r>
            <a:r>
              <a:rPr lang="en-US" dirty="0" err="1">
                <a:latin typeface="Raleway Light" panose="020B0403030101060003" pitchFamily="34" charset="0"/>
              </a:rPr>
              <a:t>glorioso</a:t>
            </a:r>
            <a:r>
              <a:rPr lang="en-US" dirty="0">
                <a:latin typeface="Raleway Light" panose="020B0403030101060003" pitchFamily="34" charset="0"/>
              </a:rPr>
              <a:t> </a:t>
            </a:r>
            <a:r>
              <a:rPr lang="en-US" dirty="0" err="1">
                <a:latin typeface="Raleway Light" panose="020B0403030101060003" pitchFamily="34" charset="0"/>
              </a:rPr>
              <a:t>monolito</a:t>
            </a:r>
            <a:r>
              <a:rPr lang="en-US" dirty="0">
                <a:latin typeface="Raleway Light" panose="020B0403030101060003" pitchFamily="34" charset="0"/>
              </a:rPr>
              <a:t> </a:t>
            </a:r>
            <a:r>
              <a:rPr lang="en-US" dirty="0" err="1">
                <a:latin typeface="Raleway Light" panose="020B0403030101060003" pitchFamily="34" charset="0"/>
              </a:rPr>
              <a:t>começa</a:t>
            </a:r>
            <a:r>
              <a:rPr lang="en-US" dirty="0">
                <a:latin typeface="Raleway Light" panose="020B0403030101060003" pitchFamily="34" charset="0"/>
              </a:rPr>
              <a:t> a </a:t>
            </a:r>
            <a:r>
              <a:rPr lang="en-US" dirty="0" err="1">
                <a:latin typeface="Raleway Light" panose="020B0403030101060003" pitchFamily="34" charset="0"/>
              </a:rPr>
              <a:t>apresentar</a:t>
            </a:r>
            <a:r>
              <a:rPr lang="en-US" dirty="0">
                <a:latin typeface="Raleway Light" panose="020B0403030101060003" pitchFamily="34" charset="0"/>
              </a:rPr>
              <a:t> </a:t>
            </a:r>
            <a:r>
              <a:rPr lang="en-US" dirty="0" err="1">
                <a:latin typeface="Raleway Light" panose="020B0403030101060003" pitchFamily="34" charset="0"/>
              </a:rPr>
              <a:t>problemas</a:t>
            </a:r>
            <a:endParaRPr lang="en-US" dirty="0">
              <a:latin typeface="Raleway Light" panose="020B0403030101060003" pitchFamily="34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734581B-87F8-4AAC-9728-BD160C1AAD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822" y="2704995"/>
            <a:ext cx="3874168" cy="2185945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CAF72AE3-4B6F-4D56-A468-F50C94933B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6990" y="3578892"/>
            <a:ext cx="2876550" cy="43815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F2FCFEAE-81A0-4452-A721-E5869D34FE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7389" y="2115204"/>
            <a:ext cx="4539916" cy="3365528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53E6008C-5995-43F4-AE30-56E95C725D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69704" y="1703699"/>
            <a:ext cx="6052591" cy="4287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11762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accel="10000" fill="hold" nodeType="withEffect" p14:presetBounceEnd="5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2000">
                                          <p:cBhvr additive="base">
                                            <p:cTn id="7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2000">
                                          <p:cBhvr additive="base">
                                            <p:cTn id="8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3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5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7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8" fill="hold">
                          <p:stCondLst>
                            <p:cond delay="indefinite"/>
                          </p:stCondLst>
                          <p:childTnLst>
                            <p:par>
                              <p:cTn id="1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0" presetID="22" presetClass="exit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wipe(down)">
                                          <p:cBhvr>
                                            <p:cTn id="21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3" presetID="22" presetClass="exit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wipe(down)">
                                          <p:cBhvr>
                                            <p:cTn id="24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6" presetID="22" presetClass="exit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wipe(down)">
                                          <p:cBhvr>
                                            <p:cTn id="27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9" presetID="21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31" dur="20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accel="1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3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5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7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8" fill="hold">
                          <p:stCondLst>
                            <p:cond delay="indefinite"/>
                          </p:stCondLst>
                          <p:childTnLst>
                            <p:par>
                              <p:cTn id="1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0" presetID="22" presetClass="exit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wipe(down)">
                                          <p:cBhvr>
                                            <p:cTn id="21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3" presetID="22" presetClass="exit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wipe(down)">
                                          <p:cBhvr>
                                            <p:cTn id="24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6" presetID="22" presetClass="exit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wipe(down)">
                                          <p:cBhvr>
                                            <p:cTn id="27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9" presetID="21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31" dur="20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Espaço Reservado para Imagem 2" descr="Uma imagem contendo no interior, carro, janela, ônibus&#10;&#10;Descrição gerada automaticamente">
            <a:extLst>
              <a:ext uri="{FF2B5EF4-FFF2-40B4-BE49-F238E27FC236}">
                <a16:creationId xmlns:a16="http://schemas.microsoft.com/office/drawing/2014/main" id="{6E93A95B-6560-47C3-8BF4-E9DBBF31585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38" r="21238"/>
          <a:stretch>
            <a:fillRect/>
          </a:stretch>
        </p:blipFill>
        <p:spPr>
          <a:custGeom>
            <a:avLst/>
            <a:gdLst>
              <a:gd name="T0" fmla="*/ 0 w 5473700"/>
              <a:gd name="T1" fmla="*/ 0 h 5638800"/>
              <a:gd name="T2" fmla="*/ 5473700 w 5473700"/>
              <a:gd name="T3" fmla="*/ 0 h 5638800"/>
              <a:gd name="T4" fmla="*/ 5473700 w 5473700"/>
              <a:gd name="T5" fmla="*/ 5638800 h 5638800"/>
              <a:gd name="T6" fmla="*/ 0 w 5473700"/>
              <a:gd name="T7" fmla="*/ 5638800 h 56388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5473700" h="5638800">
                <a:moveTo>
                  <a:pt x="0" y="0"/>
                </a:moveTo>
                <a:lnTo>
                  <a:pt x="5473700" y="0"/>
                </a:lnTo>
                <a:lnTo>
                  <a:pt x="5473700" y="5638800"/>
                </a:lnTo>
                <a:lnTo>
                  <a:pt x="0" y="5638800"/>
                </a:lnTo>
                <a:lnTo>
                  <a:pt x="0" y="0"/>
                </a:lnTo>
                <a:close/>
              </a:path>
            </a:pathLst>
          </a:custGeom>
          <a:blipFill dpi="0" rotWithShape="0">
            <a:blip r:embed="rId4"/>
            <a:srcRect/>
            <a:tile tx="0" ty="0" sx="100000" sy="100000" flip="none" algn="tl"/>
          </a:blipFill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C53339C-5AB7-422B-88D0-60F00F58CB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85063" y="939800"/>
            <a:ext cx="4482348" cy="144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4400" dirty="0">
                <a:solidFill>
                  <a:srgbClr val="FFFFFF"/>
                </a:solidFill>
                <a:latin typeface="Raleway ExtraBold" panose="020B0903030101060003" pitchFamily="34" charset="0"/>
              </a:rPr>
              <a:t>A </a:t>
            </a:r>
            <a:r>
              <a:rPr kumimoji="0" lang="en-US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00A6DA"/>
                </a:solidFill>
                <a:effectLst/>
                <a:uLnTx/>
                <a:uFillTx/>
                <a:latin typeface="Raleway ExtraBold" panose="020B0903030101060003" pitchFamily="34" charset="0"/>
                <a:ea typeface="+mn-ea"/>
                <a:cs typeface="+mn-cs"/>
              </a:rPr>
              <a:t>jornada </a:t>
            </a:r>
            <a:r>
              <a:rPr kumimoji="0" lang="en-US" altLang="en-US" sz="4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aleway ExtraBold" panose="020B0903030101060003" pitchFamily="34" charset="0"/>
                <a:ea typeface="+mn-ea"/>
                <a:cs typeface="+mn-cs"/>
              </a:rPr>
              <a:t>para</a:t>
            </a:r>
            <a:r>
              <a:rPr kumimoji="0" lang="en-US" altLang="en-US" sz="4400" b="0" i="0" u="none" strike="noStrike" kern="1200" cap="none" spc="0" normalizeH="0" noProof="0" dirty="0">
                <a:ln>
                  <a:noFill/>
                </a:ln>
                <a:solidFill>
                  <a:srgbClr val="00A6DA"/>
                </a:solidFill>
                <a:effectLst/>
                <a:uLnTx/>
                <a:uFillTx/>
                <a:latin typeface="Raleway ExtraBold" panose="020B0903030101060003" pitchFamily="34" charset="0"/>
                <a:ea typeface="+mn-ea"/>
                <a:cs typeface="+mn-cs"/>
              </a:rPr>
              <a:t> </a:t>
            </a:r>
            <a:r>
              <a:rPr kumimoji="0" lang="en-US" altLang="en-US" sz="4400" b="0" i="0" u="none" strike="noStrike" kern="1200" cap="none" spc="0" normalizeH="0" noProof="0" dirty="0" err="1">
                <a:ln>
                  <a:noFill/>
                </a:ln>
                <a:solidFill>
                  <a:srgbClr val="00A6DA"/>
                </a:solidFill>
                <a:effectLst/>
                <a:uLnTx/>
                <a:uFillTx/>
                <a:latin typeface="Raleway ExtraBold" panose="020B0903030101060003" pitchFamily="34" charset="0"/>
                <a:ea typeface="+mn-ea"/>
                <a:cs typeface="+mn-cs"/>
              </a:rPr>
              <a:t>Microsserviços</a:t>
            </a:r>
            <a:endParaRPr kumimoji="0" lang="id-ID" altLang="en-US" sz="4400" b="0" i="0" u="none" strike="noStrike" kern="1200" cap="none" spc="0" normalizeH="0" baseline="0" noProof="0" dirty="0">
              <a:ln>
                <a:noFill/>
              </a:ln>
              <a:solidFill>
                <a:srgbClr val="00A6DA"/>
              </a:solidFill>
              <a:effectLst/>
              <a:uLnTx/>
              <a:uFillTx/>
              <a:latin typeface="Raleway ExtraBold" panose="020B0903030101060003" pitchFamily="34" charset="0"/>
              <a:ea typeface="+mn-ea"/>
              <a:cs typeface="+mn-cs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DFC3483-CB6C-4288-A0C6-DC3CD2A2FB6A}"/>
              </a:ext>
            </a:extLst>
          </p:cNvPr>
          <p:cNvGrpSpPr>
            <a:grpSpLocks/>
          </p:cNvGrpSpPr>
          <p:nvPr/>
        </p:nvGrpSpPr>
        <p:grpSpPr bwMode="auto">
          <a:xfrm>
            <a:off x="6413253" y="2716451"/>
            <a:ext cx="3181262" cy="636030"/>
            <a:chOff x="7664198" y="3748559"/>
            <a:chExt cx="3181602" cy="635680"/>
          </a:xfrm>
        </p:grpSpPr>
        <p:sp>
          <p:nvSpPr>
            <p:cNvPr id="505867" name="TextBox 9">
              <a:extLst>
                <a:ext uri="{FF2B5EF4-FFF2-40B4-BE49-F238E27FC236}">
                  <a16:creationId xmlns:a16="http://schemas.microsoft.com/office/drawing/2014/main" id="{B2F100FF-996B-4F50-BCAD-F6058695488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64198" y="3748559"/>
              <a:ext cx="184750" cy="5229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A6DA"/>
                </a:solidFill>
                <a:effectLst/>
                <a:uLnTx/>
                <a:uFillTx/>
                <a:latin typeface="LineAwesome" pitchFamily="2" charset="0"/>
                <a:ea typeface="+mn-ea"/>
                <a:cs typeface="+mn-cs"/>
              </a:endParaRPr>
            </a:p>
          </p:txBody>
        </p:sp>
        <p:sp>
          <p:nvSpPr>
            <p:cNvPr id="505868" name="TextBox 10">
              <a:extLst>
                <a:ext uri="{FF2B5EF4-FFF2-40B4-BE49-F238E27FC236}">
                  <a16:creationId xmlns:a16="http://schemas.microsoft.com/office/drawing/2014/main" id="{1157B2FA-57AF-48AB-8F1F-88F6B776755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028443" y="4168914"/>
              <a:ext cx="2817357" cy="215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d-ID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. </a:t>
              </a:r>
            </a:p>
          </p:txBody>
        </p:sp>
        <p:sp>
          <p:nvSpPr>
            <p:cNvPr id="505869" name="TextBox 11">
              <a:extLst>
                <a:ext uri="{FF2B5EF4-FFF2-40B4-BE49-F238E27FC236}">
                  <a16:creationId xmlns:a16="http://schemas.microsoft.com/office/drawing/2014/main" id="{A156F0F0-CFE5-4AE6-84BE-EF5A3EA0CEE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028443" y="3773999"/>
              <a:ext cx="2817357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aleway ExtraBold" panose="020B0903030101060003" pitchFamily="34" charset="0"/>
                  <a:ea typeface="+mn-ea"/>
                  <a:cs typeface="+mn-cs"/>
                </a:rPr>
                <a:t>Netflix</a:t>
              </a:r>
              <a:endParaRPr kumimoji="0" lang="id-ID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aleway ExtraBold" panose="020B0903030101060003" pitchFamily="34" charset="0"/>
                <a:ea typeface="+mn-ea"/>
                <a:cs typeface="+mn-cs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6939299-CB10-4D9B-BFB1-42C2C6CFF454}"/>
              </a:ext>
            </a:extLst>
          </p:cNvPr>
          <p:cNvGrpSpPr>
            <a:grpSpLocks/>
          </p:cNvGrpSpPr>
          <p:nvPr/>
        </p:nvGrpSpPr>
        <p:grpSpPr bwMode="auto">
          <a:xfrm>
            <a:off x="9594515" y="2716451"/>
            <a:ext cx="3181262" cy="636030"/>
            <a:chOff x="7664198" y="3748559"/>
            <a:chExt cx="3181602" cy="635680"/>
          </a:xfrm>
        </p:grpSpPr>
        <p:sp>
          <p:nvSpPr>
            <p:cNvPr id="505864" name="TextBox 14">
              <a:extLst>
                <a:ext uri="{FF2B5EF4-FFF2-40B4-BE49-F238E27FC236}">
                  <a16:creationId xmlns:a16="http://schemas.microsoft.com/office/drawing/2014/main" id="{22D01FAA-83EC-4000-8AED-A468847845B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64198" y="3748559"/>
              <a:ext cx="184750" cy="5229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A6DA"/>
                </a:solidFill>
                <a:effectLst/>
                <a:uLnTx/>
                <a:uFillTx/>
                <a:latin typeface="LineAwesome" pitchFamily="2" charset="0"/>
                <a:ea typeface="+mn-ea"/>
                <a:cs typeface="+mn-cs"/>
              </a:endParaRPr>
            </a:p>
          </p:txBody>
        </p:sp>
        <p:sp>
          <p:nvSpPr>
            <p:cNvPr id="505865" name="TextBox 15">
              <a:extLst>
                <a:ext uri="{FF2B5EF4-FFF2-40B4-BE49-F238E27FC236}">
                  <a16:creationId xmlns:a16="http://schemas.microsoft.com/office/drawing/2014/main" id="{0D0EEAD6-029F-47DD-8897-B9CB968E3FE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028443" y="4168914"/>
              <a:ext cx="2817357" cy="215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endParaRPr>
            </a:p>
          </p:txBody>
        </p:sp>
        <p:sp>
          <p:nvSpPr>
            <p:cNvPr id="505866" name="TextBox 16">
              <a:extLst>
                <a:ext uri="{FF2B5EF4-FFF2-40B4-BE49-F238E27FC236}">
                  <a16:creationId xmlns:a16="http://schemas.microsoft.com/office/drawing/2014/main" id="{7435CF6E-AD4D-4584-8B8C-2653E013729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028443" y="3773999"/>
              <a:ext cx="2817357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aleway ExtraBold" panose="020B0903030101060003" pitchFamily="34" charset="0"/>
                  <a:ea typeface="+mn-ea"/>
                  <a:cs typeface="+mn-cs"/>
                </a:rPr>
                <a:t>Amazon</a:t>
              </a:r>
              <a:endParaRPr kumimoji="0" lang="id-ID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aleway ExtraBold" panose="020B0903030101060003" pitchFamily="34" charset="0"/>
                <a:ea typeface="+mn-ea"/>
                <a:cs typeface="+mn-cs"/>
              </a:endParaRPr>
            </a:p>
          </p:txBody>
        </p:sp>
      </p:grpSp>
      <p:pic>
        <p:nvPicPr>
          <p:cNvPr id="1029122" name="Picture 2" descr="Amazon versus netflix">
            <a:extLst>
              <a:ext uri="{FF2B5EF4-FFF2-40B4-BE49-F238E27FC236}">
                <a16:creationId xmlns:a16="http://schemas.microsoft.com/office/drawing/2014/main" id="{745CC3F2-E373-4215-B69A-D103F35F61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6086" y="3505520"/>
            <a:ext cx="5521325" cy="2764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28870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250"/>
                            </p:stCondLst>
                            <p:childTnLst>
                              <p:par>
                                <p:cTn id="10" presetID="2" presetClass="entr" presetSubtype="2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250"/>
                            </p:stCondLst>
                            <p:childTnLst>
                              <p:par>
                                <p:cTn id="15" presetID="2" presetClass="entr" presetSubtype="2" fill="hold" nodeType="after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3" dur="2000"/>
                                        <p:tgtEl>
                                          <p:spTgt spid="1029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utoUpdateAnimBg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Espaço Reservado para Imagem 9" descr="Uma imagem contendo no interior, mesa, teclado, banco&#10;&#10;Descrição gerada automaticamente">
            <a:extLst>
              <a:ext uri="{FF2B5EF4-FFF2-40B4-BE49-F238E27FC236}">
                <a16:creationId xmlns:a16="http://schemas.microsoft.com/office/drawing/2014/main" id="{B248FE86-C694-4FA7-877C-1373CB1C076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495" b="19495"/>
          <a:stretch>
            <a:fillRect/>
          </a:stretch>
        </p:blipFill>
        <p:spPr>
          <a:xfrm>
            <a:off x="0" y="1439863"/>
            <a:ext cx="9764713" cy="3978275"/>
          </a:xfrm>
          <a:custGeom>
            <a:avLst/>
            <a:gdLst>
              <a:gd name="T0" fmla="*/ 0 w 2305050"/>
              <a:gd name="T1" fmla="*/ 0 h 1524000"/>
              <a:gd name="T2" fmla="*/ 9764110 w 2305050"/>
              <a:gd name="T3" fmla="*/ 0 h 1524000"/>
              <a:gd name="T4" fmla="*/ 9764110 w 2305050"/>
              <a:gd name="T5" fmla="*/ 3978166 h 1524000"/>
              <a:gd name="T6" fmla="*/ 0 w 2305050"/>
              <a:gd name="T7" fmla="*/ 3978166 h 15240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305050" h="1524000">
                <a:moveTo>
                  <a:pt x="0" y="0"/>
                </a:moveTo>
                <a:lnTo>
                  <a:pt x="2305050" y="0"/>
                </a:lnTo>
                <a:lnTo>
                  <a:pt x="2305050" y="1524000"/>
                </a:lnTo>
                <a:lnTo>
                  <a:pt x="0" y="1524000"/>
                </a:lnTo>
                <a:lnTo>
                  <a:pt x="0" y="0"/>
                </a:lnTo>
                <a:close/>
              </a:path>
            </a:pathLst>
          </a:custGeom>
          <a:blipFill dpi="0" rotWithShape="0">
            <a:blip r:embed="rId4"/>
            <a:srcRect/>
            <a:tile tx="0" ty="0" sx="100000" sy="100000" flip="none" algn="tl"/>
          </a:blipFill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FB4EB27-C2CA-41CF-AC12-2AB1BE972571}"/>
              </a:ext>
            </a:extLst>
          </p:cNvPr>
          <p:cNvSpPr/>
          <p:nvPr/>
        </p:nvSpPr>
        <p:spPr>
          <a:xfrm>
            <a:off x="4098925" y="1439863"/>
            <a:ext cx="5665788" cy="3978275"/>
          </a:xfrm>
          <a:prstGeom prst="rect">
            <a:avLst/>
          </a:prstGeom>
          <a:solidFill>
            <a:srgbClr val="00206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 dirty="0">
              <a:latin typeface="Lato Light" panose="020F050202020403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988BC9-3BC5-4FE2-87FF-BBE4E10777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98926" y="2767280"/>
            <a:ext cx="5665787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pt-BR" altLang="en-US" sz="4000" dirty="0">
                <a:solidFill>
                  <a:schemeClr val="bg1"/>
                </a:solidFill>
                <a:latin typeface="Raleway ExtraBold" panose="020B0903030101060003" pitchFamily="34" charset="0"/>
              </a:rPr>
              <a:t>Como expor e proteger </a:t>
            </a:r>
            <a:r>
              <a:rPr lang="pt-BR" altLang="en-US" sz="4000" dirty="0" err="1">
                <a:solidFill>
                  <a:schemeClr val="bg1"/>
                </a:solidFill>
                <a:latin typeface="Raleway ExtraBold" panose="020B0903030101060003" pitchFamily="34" charset="0"/>
              </a:rPr>
              <a:t>API’s</a:t>
            </a:r>
            <a:r>
              <a:rPr lang="pt-BR" altLang="en-US" sz="4000" dirty="0">
                <a:solidFill>
                  <a:schemeClr val="bg1"/>
                </a:solidFill>
                <a:latin typeface="Raleway ExtraBold" panose="020B0903030101060003" pitchFamily="34" charset="0"/>
              </a:rPr>
              <a:t> ?</a:t>
            </a:r>
            <a:endParaRPr lang="id-ID" altLang="en-US" sz="4000" dirty="0">
              <a:solidFill>
                <a:schemeClr val="accent6">
                  <a:lumMod val="60000"/>
                  <a:lumOff val="40000"/>
                </a:schemeClr>
              </a:solidFill>
              <a:latin typeface="Raleway ExtraBold" panose="020B0903030101060003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7155D5C-3AEE-42C5-8D43-05889D1AB62B}"/>
              </a:ext>
            </a:extLst>
          </p:cNvPr>
          <p:cNvSpPr/>
          <p:nvPr/>
        </p:nvSpPr>
        <p:spPr>
          <a:xfrm>
            <a:off x="10471150" y="1439863"/>
            <a:ext cx="319088" cy="397827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 dirty="0">
              <a:latin typeface="Lato Light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683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/>
      <p:bldP spid="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Imagem 4" descr="Uma imagem contendo edifício, ao ar livre, frente, casa&#10;&#10;Descrição gerada automaticamente">
            <a:extLst>
              <a:ext uri="{FF2B5EF4-FFF2-40B4-BE49-F238E27FC236}">
                <a16:creationId xmlns:a16="http://schemas.microsoft.com/office/drawing/2014/main" id="{64C0B3CA-2690-493F-AD46-351B3FEA787D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00" b="19700"/>
          <a:stretch>
            <a:fillRect/>
          </a:stretch>
        </p:blipFill>
        <p:spPr>
          <a:custGeom>
            <a:avLst/>
            <a:gdLst>
              <a:gd name="T0" fmla="*/ 0 w 12192000"/>
              <a:gd name="T1" fmla="*/ 0 h 6858000"/>
              <a:gd name="T2" fmla="*/ 7543800 w 12192000"/>
              <a:gd name="T3" fmla="*/ 0 h 6858000"/>
              <a:gd name="T4" fmla="*/ 7543800 w 12192000"/>
              <a:gd name="T5" fmla="*/ 6858000 h 6858000"/>
              <a:gd name="T6" fmla="*/ 0 w 12192000"/>
              <a:gd name="T7" fmla="*/ 6858000 h 68580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 dpi="0" rotWithShape="0">
            <a:blip r:embed="rId4"/>
            <a:srcRect/>
            <a:tile tx="0" ty="0" sx="100000" sy="100000" flip="none" algn="tl"/>
          </a:blipFill>
        </p:spPr>
      </p:pic>
      <p:sp>
        <p:nvSpPr>
          <p:cNvPr id="454659" name="Freeform 5">
            <a:extLst>
              <a:ext uri="{FF2B5EF4-FFF2-40B4-BE49-F238E27FC236}">
                <a16:creationId xmlns:a16="http://schemas.microsoft.com/office/drawing/2014/main" id="{CC606302-1374-4F0E-9441-E1B55F6572FD}"/>
              </a:ext>
            </a:extLst>
          </p:cNvPr>
          <p:cNvSpPr>
            <a:spLocks/>
          </p:cNvSpPr>
          <p:nvPr/>
        </p:nvSpPr>
        <p:spPr bwMode="auto">
          <a:xfrm>
            <a:off x="0" y="0"/>
            <a:ext cx="7554913" cy="6858000"/>
          </a:xfrm>
          <a:custGeom>
            <a:avLst/>
            <a:gdLst>
              <a:gd name="T0" fmla="*/ 7554326 w 2243"/>
              <a:gd name="T1" fmla="*/ 0 h 2038"/>
              <a:gd name="T2" fmla="*/ 4711771 w 2243"/>
              <a:gd name="T3" fmla="*/ 6858000 h 2038"/>
              <a:gd name="T4" fmla="*/ 0 w 2243"/>
              <a:gd name="T5" fmla="*/ 6858000 h 2038"/>
              <a:gd name="T6" fmla="*/ 0 w 2243"/>
              <a:gd name="T7" fmla="*/ 0 h 2038"/>
              <a:gd name="T8" fmla="*/ 7554326 w 2243"/>
              <a:gd name="T9" fmla="*/ 0 h 203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243" h="2038">
                <a:moveTo>
                  <a:pt x="2243" y="0"/>
                </a:moveTo>
                <a:lnTo>
                  <a:pt x="1399" y="2038"/>
                </a:lnTo>
                <a:lnTo>
                  <a:pt x="0" y="2038"/>
                </a:lnTo>
                <a:lnTo>
                  <a:pt x="0" y="0"/>
                </a:lnTo>
                <a:lnTo>
                  <a:pt x="2243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D098810-A01A-482F-BD01-186A2D8873B4}"/>
              </a:ext>
            </a:extLst>
          </p:cNvPr>
          <p:cNvGrpSpPr>
            <a:grpSpLocks/>
          </p:cNvGrpSpPr>
          <p:nvPr/>
        </p:nvGrpSpPr>
        <p:grpSpPr bwMode="auto">
          <a:xfrm>
            <a:off x="4711700" y="0"/>
            <a:ext cx="6543675" cy="6858000"/>
            <a:chOff x="4711771" y="0"/>
            <a:chExt cx="6543937" cy="6858000"/>
          </a:xfrm>
        </p:grpSpPr>
        <p:sp>
          <p:nvSpPr>
            <p:cNvPr id="454675" name="Freeform 6">
              <a:extLst>
                <a:ext uri="{FF2B5EF4-FFF2-40B4-BE49-F238E27FC236}">
                  <a16:creationId xmlns:a16="http://schemas.microsoft.com/office/drawing/2014/main" id="{3B7CCF4C-4A06-4091-8E08-024048DBA086}"/>
                </a:ext>
              </a:extLst>
            </p:cNvPr>
            <p:cNvSpPr>
              <a:spLocks/>
            </p:cNvSpPr>
            <p:nvPr/>
          </p:nvSpPr>
          <p:spPr bwMode="auto">
            <a:xfrm>
              <a:off x="4711771" y="0"/>
              <a:ext cx="4688194" cy="6858000"/>
            </a:xfrm>
            <a:custGeom>
              <a:avLst/>
              <a:gdLst>
                <a:gd name="T0" fmla="*/ 4688194 w 1392"/>
                <a:gd name="T1" fmla="*/ 0 h 2038"/>
                <a:gd name="T2" fmla="*/ 1849008 w 1392"/>
                <a:gd name="T3" fmla="*/ 6858000 h 2038"/>
                <a:gd name="T4" fmla="*/ 0 w 1392"/>
                <a:gd name="T5" fmla="*/ 6858000 h 2038"/>
                <a:gd name="T6" fmla="*/ 2842554 w 1392"/>
                <a:gd name="T7" fmla="*/ 0 h 2038"/>
                <a:gd name="T8" fmla="*/ 4688194 w 1392"/>
                <a:gd name="T9" fmla="*/ 0 h 20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92" h="2038">
                  <a:moveTo>
                    <a:pt x="1392" y="0"/>
                  </a:moveTo>
                  <a:lnTo>
                    <a:pt x="549" y="2038"/>
                  </a:lnTo>
                  <a:lnTo>
                    <a:pt x="0" y="2038"/>
                  </a:lnTo>
                  <a:lnTo>
                    <a:pt x="844" y="0"/>
                  </a:lnTo>
                  <a:lnTo>
                    <a:pt x="1392" y="0"/>
                  </a:lnTo>
                  <a:close/>
                </a:path>
              </a:pathLst>
            </a:custGeom>
            <a:solidFill>
              <a:schemeClr val="bg1">
                <a:alpha val="7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4676" name="Freeform 7">
              <a:extLst>
                <a:ext uri="{FF2B5EF4-FFF2-40B4-BE49-F238E27FC236}">
                  <a16:creationId xmlns:a16="http://schemas.microsoft.com/office/drawing/2014/main" id="{6EE709F0-A117-41A7-99EB-5F90185A1BF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778" y="0"/>
              <a:ext cx="4694930" cy="6858000"/>
            </a:xfrm>
            <a:custGeom>
              <a:avLst/>
              <a:gdLst>
                <a:gd name="T0" fmla="*/ 4694930 w 1394"/>
                <a:gd name="T1" fmla="*/ 0 h 2038"/>
                <a:gd name="T2" fmla="*/ 1852376 w 1394"/>
                <a:gd name="T3" fmla="*/ 6858000 h 2038"/>
                <a:gd name="T4" fmla="*/ 0 w 1394"/>
                <a:gd name="T5" fmla="*/ 6858000 h 2038"/>
                <a:gd name="T6" fmla="*/ 2839187 w 1394"/>
                <a:gd name="T7" fmla="*/ 0 h 2038"/>
                <a:gd name="T8" fmla="*/ 4694930 w 1394"/>
                <a:gd name="T9" fmla="*/ 0 h 20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94" h="2038">
                  <a:moveTo>
                    <a:pt x="1394" y="0"/>
                  </a:moveTo>
                  <a:lnTo>
                    <a:pt x="550" y="2038"/>
                  </a:lnTo>
                  <a:lnTo>
                    <a:pt x="0" y="2038"/>
                  </a:lnTo>
                  <a:lnTo>
                    <a:pt x="843" y="0"/>
                  </a:lnTo>
                  <a:lnTo>
                    <a:pt x="1394" y="0"/>
                  </a:lnTo>
                  <a:close/>
                </a:path>
              </a:pathLst>
            </a:custGeom>
            <a:solidFill>
              <a:schemeClr val="bg1">
                <a:alpha val="39999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05A310D3-2BBA-4091-8ADA-4B32AE0320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3550" y="1001746"/>
            <a:ext cx="37211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sz="4800" dirty="0" err="1">
                <a:latin typeface="Raleway ExtraBold" panose="020B0903030101060003" pitchFamily="34" charset="0"/>
              </a:rPr>
              <a:t>Problemas</a:t>
            </a:r>
            <a:endParaRPr lang="id-ID" altLang="en-US" sz="3200" dirty="0">
              <a:latin typeface="Raleway ExtraBold" panose="020B0903030101060003" pitchFamily="34" charset="0"/>
            </a:endParaRPr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E4FC67CB-766E-47D0-91E9-55FBC6C3F9BE}"/>
              </a:ext>
            </a:extLst>
          </p:cNvPr>
          <p:cNvSpPr/>
          <p:nvPr/>
        </p:nvSpPr>
        <p:spPr>
          <a:xfrm rot="16200000">
            <a:off x="5701695" y="2194207"/>
            <a:ext cx="1463436" cy="1260033"/>
          </a:xfrm>
          <a:prstGeom prst="hexagon">
            <a:avLst/>
          </a:prstGeom>
          <a:ln>
            <a:noFill/>
          </a:ln>
          <a:effectLst>
            <a:outerShdw blurRad="152400" dist="1016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800" dirty="0">
                <a:latin typeface="Raleway SemiBold" panose="020B0703030101060003" pitchFamily="34" charset="0"/>
              </a:rPr>
              <a:t>01</a:t>
            </a:r>
            <a:endParaRPr lang="id-ID" sz="4800" dirty="0">
              <a:latin typeface="Raleway SemiBold" panose="020B0703030101060003" pitchFamily="34" charset="0"/>
            </a:endParaRPr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14AE1548-0131-4372-90A4-9CE03F924850}"/>
              </a:ext>
            </a:extLst>
          </p:cNvPr>
          <p:cNvSpPr/>
          <p:nvPr/>
        </p:nvSpPr>
        <p:spPr>
          <a:xfrm rot="16200000">
            <a:off x="4820870" y="4720395"/>
            <a:ext cx="1460794" cy="1260034"/>
          </a:xfrm>
          <a:prstGeom prst="hexagon">
            <a:avLst/>
          </a:prstGeom>
          <a:solidFill>
            <a:schemeClr val="accent2"/>
          </a:solidFill>
          <a:ln>
            <a:noFill/>
          </a:ln>
          <a:effectLst>
            <a:outerShdw blurRad="152400" dist="1016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800" dirty="0">
                <a:latin typeface="Raleway SemiBold" panose="020B0703030101060003" pitchFamily="34" charset="0"/>
              </a:rPr>
              <a:t>02</a:t>
            </a:r>
            <a:endParaRPr lang="id-ID" sz="2400" dirty="0">
              <a:latin typeface="Raleway SemiBold" panose="020B0703030101060003" pitchFamily="34" charset="0"/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29E0D6D9-903C-474D-8E70-7612D2F9BD8B}"/>
              </a:ext>
            </a:extLst>
          </p:cNvPr>
          <p:cNvGrpSpPr>
            <a:grpSpLocks/>
          </p:cNvGrpSpPr>
          <p:nvPr/>
        </p:nvGrpSpPr>
        <p:grpSpPr bwMode="auto">
          <a:xfrm>
            <a:off x="1246295" y="2562613"/>
            <a:ext cx="4367426" cy="523220"/>
            <a:chOff x="7789636" y="3196495"/>
            <a:chExt cx="4930222" cy="523456"/>
          </a:xfrm>
        </p:grpSpPr>
        <p:sp>
          <p:nvSpPr>
            <p:cNvPr id="454673" name="TextBox 34">
              <a:extLst>
                <a:ext uri="{FF2B5EF4-FFF2-40B4-BE49-F238E27FC236}">
                  <a16:creationId xmlns:a16="http://schemas.microsoft.com/office/drawing/2014/main" id="{0C6E8E5D-67CA-4C96-88BB-10F49004A13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119617" y="3196495"/>
              <a:ext cx="4600241" cy="5234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r" eaLnBrk="1" hangingPunct="1"/>
              <a:r>
                <a:rPr lang="en-US" altLang="en-US" sz="2800" dirty="0" err="1">
                  <a:latin typeface="Raleway ExtraBold" panose="020B0903030101060003" pitchFamily="34" charset="0"/>
                </a:rPr>
                <a:t>Autorizar</a:t>
              </a:r>
              <a:endParaRPr lang="id-ID" altLang="en-US" sz="1400" dirty="0">
                <a:latin typeface="Raleway ExtraBold" panose="020B0903030101060003" pitchFamily="34" charset="0"/>
              </a:endParaRPr>
            </a:p>
          </p:txBody>
        </p:sp>
        <p:sp>
          <p:nvSpPr>
            <p:cNvPr id="454674" name="TextBox 35">
              <a:extLst>
                <a:ext uri="{FF2B5EF4-FFF2-40B4-BE49-F238E27FC236}">
                  <a16:creationId xmlns:a16="http://schemas.microsoft.com/office/drawing/2014/main" id="{74581B35-F2A4-42FF-8B57-B39004CCFF0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789636" y="3424916"/>
              <a:ext cx="4594427" cy="2155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r" eaLnBrk="1" hangingPunct="1"/>
              <a:endParaRPr lang="id-ID" altLang="en-US" sz="8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DADD19B9-1EC3-4E5D-82EA-58E846752613}"/>
              </a:ext>
            </a:extLst>
          </p:cNvPr>
          <p:cNvGrpSpPr>
            <a:grpSpLocks/>
          </p:cNvGrpSpPr>
          <p:nvPr/>
        </p:nvGrpSpPr>
        <p:grpSpPr bwMode="auto">
          <a:xfrm>
            <a:off x="966789" y="5088800"/>
            <a:ext cx="3744912" cy="767454"/>
            <a:chOff x="7881566" y="2876742"/>
            <a:chExt cx="4835992" cy="767799"/>
          </a:xfrm>
        </p:grpSpPr>
        <p:sp>
          <p:nvSpPr>
            <p:cNvPr id="454671" name="TextBox 37">
              <a:extLst>
                <a:ext uri="{FF2B5EF4-FFF2-40B4-BE49-F238E27FC236}">
                  <a16:creationId xmlns:a16="http://schemas.microsoft.com/office/drawing/2014/main" id="{EE9ECFA1-E7F1-4DF1-B0B8-132C6D55756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117317" y="2876742"/>
              <a:ext cx="4600241" cy="5234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r" eaLnBrk="1" hangingPunct="1"/>
              <a:r>
                <a:rPr lang="en-US" altLang="en-US" sz="2800" dirty="0" err="1">
                  <a:latin typeface="Raleway ExtraBold" panose="020B0903030101060003" pitchFamily="34" charset="0"/>
                </a:rPr>
                <a:t>Autenticar</a:t>
              </a:r>
              <a:endParaRPr lang="id-ID" altLang="en-US" sz="2800" dirty="0">
                <a:latin typeface="Raleway ExtraBold" panose="020B0903030101060003" pitchFamily="34" charset="0"/>
              </a:endParaRPr>
            </a:p>
          </p:txBody>
        </p:sp>
        <p:sp>
          <p:nvSpPr>
            <p:cNvPr id="454672" name="TextBox 38">
              <a:extLst>
                <a:ext uri="{FF2B5EF4-FFF2-40B4-BE49-F238E27FC236}">
                  <a16:creationId xmlns:a16="http://schemas.microsoft.com/office/drawing/2014/main" id="{E09046CF-C753-4F13-AC31-E98BBA5B9C8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881566" y="3429000"/>
              <a:ext cx="4594429" cy="2155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r" eaLnBrk="1" hangingPunct="1"/>
              <a:endParaRPr lang="id-ID" altLang="en-US" sz="8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0194199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decel="10000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2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8" grpId="0" animBg="1"/>
      <p:bldP spid="2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Imagem 3" descr="Uma imagem contendo edifício, pulando, pessoa, preto&#10;&#10;Descrição gerada automaticamente">
            <a:extLst>
              <a:ext uri="{FF2B5EF4-FFF2-40B4-BE49-F238E27FC236}">
                <a16:creationId xmlns:a16="http://schemas.microsoft.com/office/drawing/2014/main" id="{78C54B7D-9932-4FFB-9ABE-428DFEF4D3A3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65" r="13265"/>
          <a:stretch>
            <a:fillRect/>
          </a:stretch>
        </p:blipFill>
        <p:spPr>
          <a:xfrm>
            <a:off x="3484563" y="1701800"/>
            <a:ext cx="2576512" cy="4384675"/>
          </a:xfrm>
          <a:custGeom>
            <a:avLst/>
            <a:gdLst>
              <a:gd name="T0" fmla="*/ 0 w 2575611"/>
              <a:gd name="T1" fmla="*/ 0 h 4384040"/>
              <a:gd name="T2" fmla="*/ 2575611 w 2575611"/>
              <a:gd name="T3" fmla="*/ 0 h 4384040"/>
              <a:gd name="T4" fmla="*/ 2575611 w 2575611"/>
              <a:gd name="T5" fmla="*/ 4384040 h 4384040"/>
              <a:gd name="T6" fmla="*/ 0 w 2575611"/>
              <a:gd name="T7" fmla="*/ 4384040 h 438404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575611" h="4384040">
                <a:moveTo>
                  <a:pt x="0" y="0"/>
                </a:moveTo>
                <a:lnTo>
                  <a:pt x="2575611" y="0"/>
                </a:lnTo>
                <a:lnTo>
                  <a:pt x="2575611" y="4384040"/>
                </a:lnTo>
                <a:lnTo>
                  <a:pt x="0" y="4384040"/>
                </a:lnTo>
                <a:lnTo>
                  <a:pt x="0" y="0"/>
                </a:lnTo>
                <a:close/>
              </a:path>
            </a:pathLst>
          </a:custGeom>
          <a:blipFill dpi="0" rotWithShape="0">
            <a:blip r:embed="rId4"/>
            <a:srcRect/>
            <a:tile tx="0" ty="0" sx="100000" sy="100000" flip="none" algn="tl"/>
          </a:blipFill>
        </p:spPr>
      </p:pic>
      <p:pic>
        <p:nvPicPr>
          <p:cNvPr id="6" name="Espaço Reservado para Imagem 5" descr="Placa de sinalização de trânsito em gramado&#10;&#10;Descrição gerada automaticamente">
            <a:extLst>
              <a:ext uri="{FF2B5EF4-FFF2-40B4-BE49-F238E27FC236}">
                <a16:creationId xmlns:a16="http://schemas.microsoft.com/office/drawing/2014/main" id="{F103A61F-1133-41EA-B3FB-180C5A4DE3D7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25" r="30425"/>
          <a:stretch>
            <a:fillRect/>
          </a:stretch>
        </p:blipFill>
        <p:spPr>
          <a:xfrm>
            <a:off x="8778875" y="1701800"/>
            <a:ext cx="2574925" cy="4384675"/>
          </a:xfrm>
          <a:custGeom>
            <a:avLst/>
            <a:gdLst>
              <a:gd name="T0" fmla="*/ 0 w 2575611"/>
              <a:gd name="T1" fmla="*/ 0 h 4384040"/>
              <a:gd name="T2" fmla="*/ 2575611 w 2575611"/>
              <a:gd name="T3" fmla="*/ 0 h 4384040"/>
              <a:gd name="T4" fmla="*/ 2575611 w 2575611"/>
              <a:gd name="T5" fmla="*/ 4384040 h 4384040"/>
              <a:gd name="T6" fmla="*/ 0 w 2575611"/>
              <a:gd name="T7" fmla="*/ 4384040 h 438404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575611" h="4384040">
                <a:moveTo>
                  <a:pt x="0" y="0"/>
                </a:moveTo>
                <a:lnTo>
                  <a:pt x="2575611" y="0"/>
                </a:lnTo>
                <a:lnTo>
                  <a:pt x="2575611" y="4384040"/>
                </a:lnTo>
                <a:lnTo>
                  <a:pt x="0" y="4384040"/>
                </a:lnTo>
                <a:lnTo>
                  <a:pt x="0" y="0"/>
                </a:lnTo>
                <a:close/>
              </a:path>
            </a:pathLst>
          </a:custGeom>
          <a:blipFill dpi="0" rotWithShape="0">
            <a:blip r:embed="rId4"/>
            <a:srcRect/>
            <a:tile tx="0" ty="0" sx="100000" sy="100000" flip="none" algn="tl"/>
          </a:blipFill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448ABD2E-D467-4A7E-92A2-74A029E42B30}"/>
              </a:ext>
            </a:extLst>
          </p:cNvPr>
          <p:cNvSpPr/>
          <p:nvPr/>
        </p:nvSpPr>
        <p:spPr>
          <a:xfrm>
            <a:off x="838200" y="1701800"/>
            <a:ext cx="2574925" cy="43846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Light" panose="020F0502020204030203" pitchFamily="34" charset="0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79A73F5-1E86-4326-ACB8-F971937DC133}"/>
              </a:ext>
            </a:extLst>
          </p:cNvPr>
          <p:cNvSpPr/>
          <p:nvPr/>
        </p:nvSpPr>
        <p:spPr>
          <a:xfrm>
            <a:off x="6130925" y="1701800"/>
            <a:ext cx="2576513" cy="438467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Light" panose="020F0502020204030203" pitchFamily="34" charset="0"/>
              <a:ea typeface="+mn-ea"/>
              <a:cs typeface="+mn-cs"/>
            </a:endParaRPr>
          </a:p>
        </p:txBody>
      </p:sp>
      <p:sp>
        <p:nvSpPr>
          <p:cNvPr id="485382" name="Title 3">
            <a:extLst>
              <a:ext uri="{FF2B5EF4-FFF2-40B4-BE49-F238E27FC236}">
                <a16:creationId xmlns:a16="http://schemas.microsoft.com/office/drawing/2014/main" id="{6BE70AE4-4A8D-4558-A2DD-526CF02D3F6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sz="2800" dirty="0"/>
              <a:t>Auth x Auth</a:t>
            </a:r>
            <a:endParaRPr lang="id-ID" altLang="en-US" sz="2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D8A09CE-FC06-4A53-90E2-89AC0D20B7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198" y="3561710"/>
            <a:ext cx="257492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aleway ExtraBold" panose="020B0903030101060003" pitchFamily="34" charset="0"/>
                <a:ea typeface="+mn-ea"/>
                <a:cs typeface="+mn-cs"/>
              </a:rPr>
              <a:t>Autenticar</a:t>
            </a:r>
            <a:endParaRPr kumimoji="0" lang="id-ID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A6DA"/>
              </a:solidFill>
              <a:effectLst/>
              <a:uLnTx/>
              <a:uFillTx/>
              <a:latin typeface="Raleway ExtraBold" panose="020B0903030101060003" pitchFamily="34" charset="0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28E94D-B3E1-4165-B27B-186A4DE5C1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198" y="4570413"/>
            <a:ext cx="257492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Processo</a:t>
            </a: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para </a:t>
            </a:r>
            <a:r>
              <a:rPr kumimoji="0" lang="en-US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identificar</a:t>
            </a: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kumimoji="0" lang="en-US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quem</a:t>
            </a: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kumimoji="0" lang="en-US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você</a:t>
            </a: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é</a:t>
            </a:r>
            <a:endParaRPr kumimoji="0" lang="id-ID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CBAD1D9-5708-4E87-915C-CC9DC3233C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30927" y="3561710"/>
            <a:ext cx="257651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aleway ExtraBold" panose="020B0903030101060003" pitchFamily="34" charset="0"/>
                <a:ea typeface="+mn-ea"/>
                <a:cs typeface="+mn-cs"/>
              </a:rPr>
              <a:t>Autorizar</a:t>
            </a:r>
            <a:endParaRPr kumimoji="0" lang="id-ID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00A6DA"/>
              </a:solidFill>
              <a:effectLst/>
              <a:uLnTx/>
              <a:uFillTx/>
              <a:latin typeface="Raleway ExtraBold" panose="020B0903030101060003" pitchFamily="34" charset="0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015D7E6-F8FE-48A0-B0A9-436B5985A7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30924" y="4570413"/>
            <a:ext cx="2576511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Permissão</a:t>
            </a: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para </a:t>
            </a:r>
            <a:r>
              <a:rPr kumimoji="0" lang="en-US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fazer</a:t>
            </a: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algo</a:t>
            </a:r>
            <a:endParaRPr kumimoji="0" lang="id-ID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2363D1DD-3E21-4E92-9523-EC1B1C8C245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1400" b="1" dirty="0" err="1">
                <a:latin typeface="Raleway Light" panose="020B0403030101060003" pitchFamily="34" charset="0"/>
              </a:rPr>
              <a:t>Autenticação</a:t>
            </a:r>
            <a:r>
              <a:rPr lang="en-US" sz="1400" b="1" dirty="0">
                <a:latin typeface="Raleway Light" panose="020B0403030101060003" pitchFamily="34" charset="0"/>
              </a:rPr>
              <a:t> x </a:t>
            </a:r>
            <a:r>
              <a:rPr lang="en-US" sz="1400" b="1" dirty="0" err="1">
                <a:latin typeface="Raleway Light" panose="020B0403030101060003" pitchFamily="34" charset="0"/>
              </a:rPr>
              <a:t>Autorização</a:t>
            </a:r>
            <a:endParaRPr lang="en-US" sz="1400" b="1" dirty="0">
              <a:latin typeface="Raleway Light" panose="020B040303010106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761537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0" grpId="0"/>
      <p:bldP spid="11" grpId="0"/>
      <p:bldP spid="13" grpId="0"/>
      <p:bldP spid="14" grpId="0"/>
    </p:bldLst>
  </p:timing>
</p:sld>
</file>

<file path=ppt/theme/theme1.xml><?xml version="1.0" encoding="utf-8"?>
<a:theme xmlns:a="http://schemas.openxmlformats.org/drawingml/2006/main" name="Dark Theme">
  <a:themeElements>
    <a:clrScheme name="Seventhin">
      <a:dk1>
        <a:srgbClr val="1C2229"/>
      </a:dk1>
      <a:lt1>
        <a:srgbClr val="FFFFFF"/>
      </a:lt1>
      <a:dk2>
        <a:srgbClr val="37474F"/>
      </a:dk2>
      <a:lt2>
        <a:srgbClr val="CFD8DC"/>
      </a:lt2>
      <a:accent1>
        <a:srgbClr val="00A6DA"/>
      </a:accent1>
      <a:accent2>
        <a:srgbClr val="0D73C8"/>
      </a:accent2>
      <a:accent3>
        <a:srgbClr val="6B5BB4"/>
      </a:accent3>
      <a:accent4>
        <a:srgbClr val="B54F9B"/>
      </a:accent4>
      <a:accent5>
        <a:srgbClr val="E64F67"/>
      </a:accent5>
      <a:accent6>
        <a:srgbClr val="FE8954"/>
      </a:accent6>
      <a:hlink>
        <a:srgbClr val="1F497D"/>
      </a:hlink>
      <a:folHlink>
        <a:srgbClr val="699BC5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Light Theme">
  <a:themeElements>
    <a:clrScheme name="Seventhin">
      <a:dk1>
        <a:srgbClr val="1C2229"/>
      </a:dk1>
      <a:lt1>
        <a:srgbClr val="FFFFFF"/>
      </a:lt1>
      <a:dk2>
        <a:srgbClr val="37474F"/>
      </a:dk2>
      <a:lt2>
        <a:srgbClr val="CFD8DC"/>
      </a:lt2>
      <a:accent1>
        <a:srgbClr val="00A6DA"/>
      </a:accent1>
      <a:accent2>
        <a:srgbClr val="0D73C8"/>
      </a:accent2>
      <a:accent3>
        <a:srgbClr val="6B5BB4"/>
      </a:accent3>
      <a:accent4>
        <a:srgbClr val="B54F9B"/>
      </a:accent4>
      <a:accent5>
        <a:srgbClr val="E64F67"/>
      </a:accent5>
      <a:accent6>
        <a:srgbClr val="FE8954"/>
      </a:accent6>
      <a:hlink>
        <a:srgbClr val="1F497D"/>
      </a:hlink>
      <a:folHlink>
        <a:srgbClr val="699BC5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Dark Theme">
  <a:themeElements>
    <a:clrScheme name="Seventhin">
      <a:dk1>
        <a:srgbClr val="1C2229"/>
      </a:dk1>
      <a:lt1>
        <a:srgbClr val="FFFFFF"/>
      </a:lt1>
      <a:dk2>
        <a:srgbClr val="37474F"/>
      </a:dk2>
      <a:lt2>
        <a:srgbClr val="CFD8DC"/>
      </a:lt2>
      <a:accent1>
        <a:srgbClr val="00A6DA"/>
      </a:accent1>
      <a:accent2>
        <a:srgbClr val="0D73C8"/>
      </a:accent2>
      <a:accent3>
        <a:srgbClr val="6B5BB4"/>
      </a:accent3>
      <a:accent4>
        <a:srgbClr val="B54F9B"/>
      </a:accent4>
      <a:accent5>
        <a:srgbClr val="E64F67"/>
      </a:accent5>
      <a:accent6>
        <a:srgbClr val="FE8954"/>
      </a:accent6>
      <a:hlink>
        <a:srgbClr val="1F497D"/>
      </a:hlink>
      <a:folHlink>
        <a:srgbClr val="699BC5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9104</TotalTime>
  <Words>410</Words>
  <Application>Microsoft Office PowerPoint</Application>
  <PresentationFormat>Widescreen</PresentationFormat>
  <Paragraphs>123</Paragraphs>
  <Slides>17</Slides>
  <Notes>17</Notes>
  <HiddenSlides>0</HiddenSlides>
  <MMClips>0</MMClips>
  <ScaleCrop>false</ScaleCrop>
  <HeadingPairs>
    <vt:vector size="8" baseType="variant">
      <vt:variant>
        <vt:lpstr>Fontes usadas</vt:lpstr>
      </vt:variant>
      <vt:variant>
        <vt:i4>12</vt:i4>
      </vt:variant>
      <vt:variant>
        <vt:lpstr>Tema</vt:lpstr>
      </vt:variant>
      <vt:variant>
        <vt:i4>3</vt:i4>
      </vt:variant>
      <vt:variant>
        <vt:lpstr>Servidores OLE inseridos</vt:lpstr>
      </vt:variant>
      <vt:variant>
        <vt:i4>0</vt:i4>
      </vt:variant>
      <vt:variant>
        <vt:lpstr>Títulos de slides</vt:lpstr>
      </vt:variant>
      <vt:variant>
        <vt:i4>17</vt:i4>
      </vt:variant>
    </vt:vector>
  </HeadingPairs>
  <TitlesOfParts>
    <vt:vector size="32" baseType="lpstr">
      <vt:lpstr>Arial</vt:lpstr>
      <vt:lpstr>Calibri</vt:lpstr>
      <vt:lpstr>Calibri Light</vt:lpstr>
      <vt:lpstr>Lato Light</vt:lpstr>
      <vt:lpstr>LineAwesome</vt:lpstr>
      <vt:lpstr>Raleway</vt:lpstr>
      <vt:lpstr>Raleway ExtraBold</vt:lpstr>
      <vt:lpstr>Raleway Light</vt:lpstr>
      <vt:lpstr>Raleway SemiBold</vt:lpstr>
      <vt:lpstr>Raleway Thin</vt:lpstr>
      <vt:lpstr>Roboto</vt:lpstr>
      <vt:lpstr>Roboto Condensed</vt:lpstr>
      <vt:lpstr>Dark Theme</vt:lpstr>
      <vt:lpstr>Light Theme</vt:lpstr>
      <vt:lpstr>1_Dark Theme</vt:lpstr>
      <vt:lpstr>Apresentação do PowerPoint</vt:lpstr>
      <vt:lpstr>Apresentação do PowerPoint</vt:lpstr>
      <vt:lpstr>Apresentação do PowerPoint</vt:lpstr>
      <vt:lpstr>Antes x Depois</vt:lpstr>
      <vt:lpstr>Monolitos</vt:lpstr>
      <vt:lpstr>Apresentação do PowerPoint</vt:lpstr>
      <vt:lpstr>Apresentação do PowerPoint</vt:lpstr>
      <vt:lpstr>Apresentação do PowerPoint</vt:lpstr>
      <vt:lpstr>Auth x Auth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Adika Saputra</dc:creator>
  <cp:lastModifiedBy>Bruno Brito</cp:lastModifiedBy>
  <cp:revision>1500</cp:revision>
  <dcterms:created xsi:type="dcterms:W3CDTF">2018-12-26T17:13:31Z</dcterms:created>
  <dcterms:modified xsi:type="dcterms:W3CDTF">2020-06-25T00:56:26Z</dcterms:modified>
</cp:coreProperties>
</file>